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tags/tag3.xml" ContentType="application/vnd.openxmlformats-officedocument.presentationml.tags+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Lst>
  <p:notesMasterIdLst>
    <p:notesMasterId r:id="rId31"/>
  </p:notesMasterIdLst>
  <p:handoutMasterIdLst>
    <p:handoutMasterId r:id="rId32"/>
  </p:handoutMasterIdLst>
  <p:sldIdLst>
    <p:sldId id="659" r:id="rId2"/>
    <p:sldId id="660" r:id="rId3"/>
    <p:sldId id="665" r:id="rId4"/>
    <p:sldId id="664" r:id="rId5"/>
    <p:sldId id="663" r:id="rId6"/>
    <p:sldId id="705" r:id="rId7"/>
    <p:sldId id="736" r:id="rId8"/>
    <p:sldId id="733" r:id="rId9"/>
    <p:sldId id="734" r:id="rId10"/>
    <p:sldId id="711" r:id="rId11"/>
    <p:sldId id="713" r:id="rId12"/>
    <p:sldId id="712" r:id="rId13"/>
    <p:sldId id="722" r:id="rId14"/>
    <p:sldId id="721" r:id="rId15"/>
    <p:sldId id="723" r:id="rId16"/>
    <p:sldId id="727" r:id="rId17"/>
    <p:sldId id="735" r:id="rId18"/>
    <p:sldId id="739" r:id="rId19"/>
    <p:sldId id="730" r:id="rId20"/>
    <p:sldId id="738" r:id="rId21"/>
    <p:sldId id="693" r:id="rId22"/>
    <p:sldId id="699" r:id="rId23"/>
    <p:sldId id="700" r:id="rId24"/>
    <p:sldId id="701" r:id="rId25"/>
    <p:sldId id="702" r:id="rId26"/>
    <p:sldId id="703" r:id="rId27"/>
    <p:sldId id="740" r:id="rId28"/>
    <p:sldId id="704" r:id="rId29"/>
    <p:sldId id="656" r:id="rId30"/>
  </p:sldIdLst>
  <p:sldSz cx="9144000" cy="6858000" type="screen4x3"/>
  <p:notesSz cx="7010400" cy="9296400"/>
  <p:custDataLst>
    <p:tags r:id="rId33"/>
  </p:custDataLst>
  <p:defaultTextStyle>
    <a:defPPr>
      <a:defRPr lang="de-CH"/>
    </a:defPPr>
    <a:lvl1pPr algn="l" rtl="0" fontAlgn="base">
      <a:spcBef>
        <a:spcPct val="50000"/>
      </a:spcBef>
      <a:spcAft>
        <a:spcPct val="0"/>
      </a:spcAft>
      <a:buClr>
        <a:schemeClr val="tx2"/>
      </a:buClr>
      <a:buSzPct val="70000"/>
      <a:buFont typeface="Wingdings" pitchFamily="2" charset="2"/>
      <a:buChar char="§"/>
      <a:defRPr kern="1200">
        <a:solidFill>
          <a:srgbClr val="000000"/>
        </a:solidFill>
        <a:latin typeface="Arial" charset="0"/>
        <a:ea typeface="+mn-ea"/>
        <a:cs typeface="+mn-cs"/>
      </a:defRPr>
    </a:lvl1pPr>
    <a:lvl2pPr marL="457200" algn="l" rtl="0" fontAlgn="base">
      <a:spcBef>
        <a:spcPct val="50000"/>
      </a:spcBef>
      <a:spcAft>
        <a:spcPct val="0"/>
      </a:spcAft>
      <a:buClr>
        <a:schemeClr val="tx2"/>
      </a:buClr>
      <a:buSzPct val="70000"/>
      <a:buFont typeface="Wingdings" pitchFamily="2" charset="2"/>
      <a:buChar char="§"/>
      <a:defRPr kern="1200">
        <a:solidFill>
          <a:srgbClr val="000000"/>
        </a:solidFill>
        <a:latin typeface="Arial" charset="0"/>
        <a:ea typeface="+mn-ea"/>
        <a:cs typeface="+mn-cs"/>
      </a:defRPr>
    </a:lvl2pPr>
    <a:lvl3pPr marL="914400" algn="l" rtl="0" fontAlgn="base">
      <a:spcBef>
        <a:spcPct val="50000"/>
      </a:spcBef>
      <a:spcAft>
        <a:spcPct val="0"/>
      </a:spcAft>
      <a:buClr>
        <a:schemeClr val="tx2"/>
      </a:buClr>
      <a:buSzPct val="70000"/>
      <a:buFont typeface="Wingdings" pitchFamily="2" charset="2"/>
      <a:buChar char="§"/>
      <a:defRPr kern="1200">
        <a:solidFill>
          <a:srgbClr val="000000"/>
        </a:solidFill>
        <a:latin typeface="Arial" charset="0"/>
        <a:ea typeface="+mn-ea"/>
        <a:cs typeface="+mn-cs"/>
      </a:defRPr>
    </a:lvl3pPr>
    <a:lvl4pPr marL="1371600" algn="l" rtl="0" fontAlgn="base">
      <a:spcBef>
        <a:spcPct val="50000"/>
      </a:spcBef>
      <a:spcAft>
        <a:spcPct val="0"/>
      </a:spcAft>
      <a:buClr>
        <a:schemeClr val="tx2"/>
      </a:buClr>
      <a:buSzPct val="70000"/>
      <a:buFont typeface="Wingdings" pitchFamily="2" charset="2"/>
      <a:buChar char="§"/>
      <a:defRPr kern="1200">
        <a:solidFill>
          <a:srgbClr val="000000"/>
        </a:solidFill>
        <a:latin typeface="Arial" charset="0"/>
        <a:ea typeface="+mn-ea"/>
        <a:cs typeface="+mn-cs"/>
      </a:defRPr>
    </a:lvl4pPr>
    <a:lvl5pPr marL="1828800" algn="l" rtl="0" fontAlgn="base">
      <a:spcBef>
        <a:spcPct val="50000"/>
      </a:spcBef>
      <a:spcAft>
        <a:spcPct val="0"/>
      </a:spcAft>
      <a:buClr>
        <a:schemeClr val="tx2"/>
      </a:buClr>
      <a:buSzPct val="70000"/>
      <a:buFont typeface="Wingdings" pitchFamily="2" charset="2"/>
      <a:buChar char="§"/>
      <a:defRPr kern="1200">
        <a:solidFill>
          <a:srgbClr val="000000"/>
        </a:solidFill>
        <a:latin typeface="Arial" charset="0"/>
        <a:ea typeface="+mn-ea"/>
        <a:cs typeface="+mn-cs"/>
      </a:defRPr>
    </a:lvl5pPr>
    <a:lvl6pPr marL="2286000" algn="l" defTabSz="914400" rtl="0" eaLnBrk="1" latinLnBrk="0" hangingPunct="1">
      <a:defRPr kern="1200">
        <a:solidFill>
          <a:srgbClr val="000000"/>
        </a:solidFill>
        <a:latin typeface="Arial" charset="0"/>
        <a:ea typeface="+mn-ea"/>
        <a:cs typeface="+mn-cs"/>
      </a:defRPr>
    </a:lvl6pPr>
    <a:lvl7pPr marL="2743200" algn="l" defTabSz="914400" rtl="0" eaLnBrk="1" latinLnBrk="0" hangingPunct="1">
      <a:defRPr kern="1200">
        <a:solidFill>
          <a:srgbClr val="000000"/>
        </a:solidFill>
        <a:latin typeface="Arial" charset="0"/>
        <a:ea typeface="+mn-ea"/>
        <a:cs typeface="+mn-cs"/>
      </a:defRPr>
    </a:lvl7pPr>
    <a:lvl8pPr marL="3200400" algn="l" defTabSz="914400" rtl="0" eaLnBrk="1" latinLnBrk="0" hangingPunct="1">
      <a:defRPr kern="1200">
        <a:solidFill>
          <a:srgbClr val="000000"/>
        </a:solidFill>
        <a:latin typeface="Arial" charset="0"/>
        <a:ea typeface="+mn-ea"/>
        <a:cs typeface="+mn-cs"/>
      </a:defRPr>
    </a:lvl8pPr>
    <a:lvl9pPr marL="3657600" algn="l" defTabSz="914400" rtl="0" eaLnBrk="1" latinLnBrk="0" hangingPunct="1">
      <a:defRPr kern="1200">
        <a:solidFill>
          <a:srgbClr val="0000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9900"/>
    <a:srgbClr val="FF6600"/>
    <a:srgbClr val="070000"/>
    <a:srgbClr val="060000"/>
    <a:srgbClr val="050000"/>
    <a:srgbClr val="040000"/>
    <a:srgbClr val="030000"/>
    <a:srgbClr val="FF0000"/>
    <a:srgbClr val="5F5F5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3344" autoAdjust="0"/>
    <p:restoredTop sz="94718" autoAdjust="0"/>
  </p:normalViewPr>
  <p:slideViewPr>
    <p:cSldViewPr snapToGrid="0">
      <p:cViewPr varScale="1">
        <p:scale>
          <a:sx n="50" d="100"/>
          <a:sy n="50" d="100"/>
        </p:scale>
        <p:origin x="-1146" y="-90"/>
      </p:cViewPr>
      <p:guideLst>
        <p:guide orient="horz" pos="2409"/>
        <p:guide orient="horz" pos="2500"/>
        <p:guide orient="horz" pos="3906"/>
        <p:guide orient="horz" pos="1003"/>
        <p:guide orient="horz" pos="232"/>
        <p:guide orient="horz" pos="142"/>
        <p:guide pos="2835"/>
        <p:guide pos="2925"/>
        <p:guide pos="930"/>
        <p:guide pos="839"/>
        <p:guide pos="136"/>
        <p:guide pos="4830"/>
        <p:guide pos="5624"/>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6" d="100"/>
          <a:sy n="66" d="100"/>
        </p:scale>
        <p:origin x="0" y="0"/>
      </p:cViewPr>
      <p:guideLst/>
    </p:cSldViewPr>
  </p:notesViewPr>
  <p:gridSpacing cx="36868100" cy="368681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hdr" sz="quarter"/>
          </p:nvPr>
        </p:nvSpPr>
        <p:spPr bwMode="auto">
          <a:xfrm>
            <a:off x="0" y="0"/>
            <a:ext cx="3038475" cy="463550"/>
          </a:xfrm>
          <a:prstGeom prst="rect">
            <a:avLst/>
          </a:prstGeom>
          <a:noFill/>
          <a:ln w="9525">
            <a:noFill/>
            <a:miter lim="800000"/>
            <a:headEnd/>
            <a:tailEnd/>
          </a:ln>
          <a:effectLst/>
        </p:spPr>
        <p:txBody>
          <a:bodyPr vert="horz" wrap="square" lIns="92080" tIns="46040" rIns="92080" bIns="46040" numCol="1" anchor="t" anchorCtr="0" compatLnSpc="1">
            <a:prstTxWarp prst="textNoShape">
              <a:avLst/>
            </a:prstTxWarp>
          </a:bodyPr>
          <a:lstStyle>
            <a:lvl1pPr defTabSz="920750">
              <a:spcBef>
                <a:spcPct val="0"/>
              </a:spcBef>
              <a:buClrTx/>
              <a:buSzTx/>
              <a:buFontTx/>
              <a:buNone/>
              <a:defRPr sz="1300">
                <a:solidFill>
                  <a:schemeClr val="tx1"/>
                </a:solidFill>
                <a:latin typeface="Arial" pitchFamily="34" charset="0"/>
              </a:defRPr>
            </a:lvl1pPr>
          </a:lstStyle>
          <a:p>
            <a:pPr>
              <a:defRPr/>
            </a:pPr>
            <a:endParaRPr lang="de-CH"/>
          </a:p>
        </p:txBody>
      </p:sp>
      <p:sp>
        <p:nvSpPr>
          <p:cNvPr id="55299" name="Rectangle 3"/>
          <p:cNvSpPr>
            <a:spLocks noGrp="1" noChangeArrowheads="1"/>
          </p:cNvSpPr>
          <p:nvPr>
            <p:ph type="dt" sz="quarter" idx="1"/>
          </p:nvPr>
        </p:nvSpPr>
        <p:spPr bwMode="auto">
          <a:xfrm>
            <a:off x="3971925" y="0"/>
            <a:ext cx="3038475" cy="463550"/>
          </a:xfrm>
          <a:prstGeom prst="rect">
            <a:avLst/>
          </a:prstGeom>
          <a:noFill/>
          <a:ln w="9525">
            <a:noFill/>
            <a:miter lim="800000"/>
            <a:headEnd/>
            <a:tailEnd/>
          </a:ln>
          <a:effectLst/>
        </p:spPr>
        <p:txBody>
          <a:bodyPr vert="horz" wrap="square" lIns="92080" tIns="46040" rIns="92080" bIns="46040" numCol="1" anchor="t" anchorCtr="0" compatLnSpc="1">
            <a:prstTxWarp prst="textNoShape">
              <a:avLst/>
            </a:prstTxWarp>
          </a:bodyPr>
          <a:lstStyle>
            <a:lvl1pPr algn="r" defTabSz="920750">
              <a:spcBef>
                <a:spcPct val="0"/>
              </a:spcBef>
              <a:buClrTx/>
              <a:buSzTx/>
              <a:buFontTx/>
              <a:buNone/>
              <a:defRPr sz="1300">
                <a:solidFill>
                  <a:schemeClr val="tx1"/>
                </a:solidFill>
                <a:latin typeface="Arial" pitchFamily="34" charset="0"/>
              </a:defRPr>
            </a:lvl1pPr>
          </a:lstStyle>
          <a:p>
            <a:pPr>
              <a:defRPr/>
            </a:pPr>
            <a:endParaRPr lang="de-CH"/>
          </a:p>
        </p:txBody>
      </p:sp>
      <p:sp>
        <p:nvSpPr>
          <p:cNvPr id="55300" name="Rectangle 4"/>
          <p:cNvSpPr>
            <a:spLocks noGrp="1" noChangeArrowheads="1"/>
          </p:cNvSpPr>
          <p:nvPr>
            <p:ph type="ftr" sz="quarter" idx="2"/>
          </p:nvPr>
        </p:nvSpPr>
        <p:spPr bwMode="auto">
          <a:xfrm>
            <a:off x="0" y="8832850"/>
            <a:ext cx="3038475" cy="463550"/>
          </a:xfrm>
          <a:prstGeom prst="rect">
            <a:avLst/>
          </a:prstGeom>
          <a:noFill/>
          <a:ln w="9525">
            <a:noFill/>
            <a:miter lim="800000"/>
            <a:headEnd/>
            <a:tailEnd/>
          </a:ln>
          <a:effectLst/>
        </p:spPr>
        <p:txBody>
          <a:bodyPr vert="horz" wrap="square" lIns="92080" tIns="46040" rIns="92080" bIns="46040" numCol="1" anchor="b" anchorCtr="0" compatLnSpc="1">
            <a:prstTxWarp prst="textNoShape">
              <a:avLst/>
            </a:prstTxWarp>
          </a:bodyPr>
          <a:lstStyle>
            <a:lvl1pPr defTabSz="920750">
              <a:spcBef>
                <a:spcPct val="0"/>
              </a:spcBef>
              <a:buClrTx/>
              <a:buSzTx/>
              <a:buFontTx/>
              <a:buNone/>
              <a:defRPr sz="1300">
                <a:solidFill>
                  <a:schemeClr val="tx1"/>
                </a:solidFill>
                <a:latin typeface="Arial" pitchFamily="34" charset="0"/>
              </a:defRPr>
            </a:lvl1pPr>
          </a:lstStyle>
          <a:p>
            <a:pPr>
              <a:defRPr/>
            </a:pPr>
            <a:endParaRPr lang="de-CH"/>
          </a:p>
        </p:txBody>
      </p:sp>
      <p:sp>
        <p:nvSpPr>
          <p:cNvPr id="55301" name="Rectangle 5"/>
          <p:cNvSpPr>
            <a:spLocks noGrp="1" noChangeArrowheads="1"/>
          </p:cNvSpPr>
          <p:nvPr>
            <p:ph type="sldNum" sz="quarter" idx="3"/>
          </p:nvPr>
        </p:nvSpPr>
        <p:spPr bwMode="auto">
          <a:xfrm>
            <a:off x="3971925" y="8832850"/>
            <a:ext cx="3038475" cy="463550"/>
          </a:xfrm>
          <a:prstGeom prst="rect">
            <a:avLst/>
          </a:prstGeom>
          <a:noFill/>
          <a:ln w="9525">
            <a:noFill/>
            <a:miter lim="800000"/>
            <a:headEnd/>
            <a:tailEnd/>
          </a:ln>
          <a:effectLst/>
        </p:spPr>
        <p:txBody>
          <a:bodyPr vert="horz" wrap="square" lIns="92080" tIns="46040" rIns="92080" bIns="46040" numCol="1" anchor="b" anchorCtr="0" compatLnSpc="1">
            <a:prstTxWarp prst="textNoShape">
              <a:avLst/>
            </a:prstTxWarp>
          </a:bodyPr>
          <a:lstStyle>
            <a:lvl1pPr algn="r" defTabSz="920750">
              <a:spcBef>
                <a:spcPct val="0"/>
              </a:spcBef>
              <a:buClrTx/>
              <a:buSzTx/>
              <a:buFontTx/>
              <a:buNone/>
              <a:defRPr sz="1300">
                <a:solidFill>
                  <a:schemeClr val="tx1"/>
                </a:solidFill>
                <a:latin typeface="Arial" pitchFamily="34" charset="0"/>
              </a:defRPr>
            </a:lvl1pPr>
          </a:lstStyle>
          <a:p>
            <a:pPr>
              <a:defRPr/>
            </a:pPr>
            <a:fld id="{CAF9C07E-953D-4A29-A8CD-BCE6C727B47F}" type="slidenum">
              <a:rPr lang="de-CH"/>
              <a:pPr>
                <a:defRPr/>
              </a:pPr>
              <a:t>‹Nº›</a:t>
            </a:fld>
            <a:endParaRPr lang="de-CH"/>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749300" y="263525"/>
            <a:ext cx="3038475" cy="24923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defTabSz="920750">
              <a:spcBef>
                <a:spcPct val="0"/>
              </a:spcBef>
              <a:buClrTx/>
              <a:buSzTx/>
              <a:buFontTx/>
              <a:buNone/>
              <a:defRPr sz="1000">
                <a:solidFill>
                  <a:schemeClr val="tx1"/>
                </a:solidFill>
                <a:latin typeface="Arial" pitchFamily="34" charset="0"/>
              </a:defRPr>
            </a:lvl1pPr>
          </a:lstStyle>
          <a:p>
            <a:pPr>
              <a:defRPr/>
            </a:pPr>
            <a:endParaRPr lang="de-CH"/>
          </a:p>
        </p:txBody>
      </p:sp>
      <p:sp>
        <p:nvSpPr>
          <p:cNvPr id="3075" name="Rectangle 3"/>
          <p:cNvSpPr>
            <a:spLocks noGrp="1" noChangeArrowheads="1"/>
          </p:cNvSpPr>
          <p:nvPr>
            <p:ph type="dt" idx="1"/>
          </p:nvPr>
        </p:nvSpPr>
        <p:spPr bwMode="auto">
          <a:xfrm>
            <a:off x="3797300" y="263525"/>
            <a:ext cx="2846388" cy="24923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defTabSz="920750">
              <a:spcBef>
                <a:spcPct val="0"/>
              </a:spcBef>
              <a:buClrTx/>
              <a:buSzTx/>
              <a:buFontTx/>
              <a:buNone/>
              <a:defRPr sz="1000">
                <a:solidFill>
                  <a:schemeClr val="tx1"/>
                </a:solidFill>
                <a:latin typeface="Arial" pitchFamily="34" charset="0"/>
              </a:defRPr>
            </a:lvl1pPr>
          </a:lstStyle>
          <a:p>
            <a:pPr>
              <a:defRPr/>
            </a:pPr>
            <a:endParaRPr lang="de-CH"/>
          </a:p>
        </p:txBody>
      </p:sp>
      <p:sp>
        <p:nvSpPr>
          <p:cNvPr id="53252" name="Rectangle 4"/>
          <p:cNvSpPr>
            <a:spLocks noGrp="1" noRot="1" noChangeAspect="1" noChangeArrowheads="1" noTextEdit="1"/>
          </p:cNvSpPr>
          <p:nvPr>
            <p:ph type="sldImg" idx="2"/>
          </p:nvPr>
        </p:nvSpPr>
        <p:spPr bwMode="auto">
          <a:xfrm>
            <a:off x="1020763" y="525463"/>
            <a:ext cx="5335587" cy="4002087"/>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749300" y="4752975"/>
            <a:ext cx="5876925" cy="407035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de-CH" noProof="0" smtClean="0"/>
              <a:t>Click to edit Master text styles</a:t>
            </a:r>
          </a:p>
          <a:p>
            <a:pPr lvl="1"/>
            <a:r>
              <a:rPr lang="de-CH" noProof="0" smtClean="0"/>
              <a:t>Second level</a:t>
            </a:r>
          </a:p>
          <a:p>
            <a:pPr lvl="2"/>
            <a:r>
              <a:rPr lang="de-CH" noProof="0" smtClean="0"/>
              <a:t>Third level</a:t>
            </a:r>
          </a:p>
          <a:p>
            <a:pPr lvl="3"/>
            <a:r>
              <a:rPr lang="de-CH" noProof="0" smtClean="0"/>
              <a:t>Fourth level</a:t>
            </a:r>
          </a:p>
          <a:p>
            <a:pPr lvl="4"/>
            <a:r>
              <a:rPr lang="de-CH" noProof="0" smtClean="0"/>
              <a:t>Fifth level</a:t>
            </a:r>
          </a:p>
        </p:txBody>
      </p:sp>
      <p:sp>
        <p:nvSpPr>
          <p:cNvPr id="3078" name="Rectangle 6"/>
          <p:cNvSpPr>
            <a:spLocks noGrp="1" noChangeArrowheads="1"/>
          </p:cNvSpPr>
          <p:nvPr>
            <p:ph type="ftr" sz="quarter" idx="4"/>
          </p:nvPr>
        </p:nvSpPr>
        <p:spPr bwMode="auto">
          <a:xfrm>
            <a:off x="749300" y="8823325"/>
            <a:ext cx="3038475" cy="25717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defTabSz="920750">
              <a:spcBef>
                <a:spcPct val="0"/>
              </a:spcBef>
              <a:buClrTx/>
              <a:buSzTx/>
              <a:buFontTx/>
              <a:buNone/>
              <a:defRPr sz="1000">
                <a:solidFill>
                  <a:schemeClr val="tx1"/>
                </a:solidFill>
                <a:latin typeface="Arial" pitchFamily="34" charset="0"/>
              </a:defRPr>
            </a:lvl1pPr>
          </a:lstStyle>
          <a:p>
            <a:pPr>
              <a:defRPr/>
            </a:pPr>
            <a:endParaRPr lang="de-CH"/>
          </a:p>
        </p:txBody>
      </p:sp>
      <p:sp>
        <p:nvSpPr>
          <p:cNvPr id="3079" name="Rectangle 7"/>
          <p:cNvSpPr>
            <a:spLocks noGrp="1" noChangeArrowheads="1"/>
          </p:cNvSpPr>
          <p:nvPr>
            <p:ph type="sldNum" sz="quarter" idx="5"/>
          </p:nvPr>
        </p:nvSpPr>
        <p:spPr bwMode="auto">
          <a:xfrm>
            <a:off x="3792538" y="8832850"/>
            <a:ext cx="2851150" cy="257175"/>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defTabSz="920750">
              <a:spcBef>
                <a:spcPct val="0"/>
              </a:spcBef>
              <a:buClrTx/>
              <a:buSzTx/>
              <a:buFontTx/>
              <a:buNone/>
              <a:defRPr sz="1000">
                <a:solidFill>
                  <a:schemeClr val="tx1"/>
                </a:solidFill>
                <a:latin typeface="Arial" pitchFamily="34" charset="0"/>
              </a:defRPr>
            </a:lvl1pPr>
          </a:lstStyle>
          <a:p>
            <a:pPr>
              <a:defRPr/>
            </a:pPr>
            <a:fld id="{FECB6ED4-62D8-45DF-941E-434D891993B7}" type="slidenum">
              <a:rPr lang="de-CH"/>
              <a:pPr>
                <a:defRPr/>
              </a:pPr>
              <a:t>‹Nº›</a:t>
            </a:fld>
            <a:endParaRPr lang="de-CH"/>
          </a:p>
        </p:txBody>
      </p:sp>
    </p:spTree>
  </p:cSld>
  <p:clrMap bg1="lt1" tx1="dk1" bg2="lt2" tx2="dk2" accent1="accent1" accent2="accent2" accent3="accent3" accent4="accent4" accent5="accent5" accent6="accent6" hlink="hlink" folHlink="folHlink"/>
  <p:notesStyle>
    <a:lvl1pPr algn="l" rtl="0" eaLnBrk="0" fontAlgn="base" hangingPunct="0">
      <a:lnSpc>
        <a:spcPct val="110000"/>
      </a:lnSpc>
      <a:spcBef>
        <a:spcPct val="50000"/>
      </a:spcBef>
      <a:spcAft>
        <a:spcPct val="0"/>
      </a:spcAft>
      <a:defRPr sz="1000" kern="1200">
        <a:solidFill>
          <a:schemeClr val="tx1"/>
        </a:solidFill>
        <a:latin typeface="Arial" pitchFamily="34" charset="0"/>
        <a:ea typeface="+mn-ea"/>
        <a:cs typeface="Arial" pitchFamily="34" charset="0"/>
      </a:defRPr>
    </a:lvl1pPr>
    <a:lvl2pPr marL="457200" algn="l" rtl="0" eaLnBrk="0" fontAlgn="base" hangingPunct="0">
      <a:lnSpc>
        <a:spcPct val="110000"/>
      </a:lnSpc>
      <a:spcBef>
        <a:spcPct val="50000"/>
      </a:spcBef>
      <a:spcAft>
        <a:spcPct val="0"/>
      </a:spcAft>
      <a:defRPr sz="1000" kern="1200">
        <a:solidFill>
          <a:schemeClr val="tx1"/>
        </a:solidFill>
        <a:latin typeface="Arial" pitchFamily="34" charset="0"/>
        <a:ea typeface="+mn-ea"/>
        <a:cs typeface="Arial" pitchFamily="34" charset="0"/>
      </a:defRPr>
    </a:lvl2pPr>
    <a:lvl3pPr marL="914400" algn="l" rtl="0" eaLnBrk="0" fontAlgn="base" hangingPunct="0">
      <a:lnSpc>
        <a:spcPct val="110000"/>
      </a:lnSpc>
      <a:spcBef>
        <a:spcPct val="50000"/>
      </a:spcBef>
      <a:spcAft>
        <a:spcPct val="0"/>
      </a:spcAft>
      <a:defRPr sz="1000" kern="1200">
        <a:solidFill>
          <a:schemeClr val="tx1"/>
        </a:solidFill>
        <a:latin typeface="Arial" pitchFamily="34" charset="0"/>
        <a:ea typeface="+mn-ea"/>
        <a:cs typeface="Arial" pitchFamily="34" charset="0"/>
      </a:defRPr>
    </a:lvl3pPr>
    <a:lvl4pPr marL="1371600" algn="l" rtl="0" eaLnBrk="0" fontAlgn="base" hangingPunct="0">
      <a:lnSpc>
        <a:spcPct val="110000"/>
      </a:lnSpc>
      <a:spcBef>
        <a:spcPct val="50000"/>
      </a:spcBef>
      <a:spcAft>
        <a:spcPct val="0"/>
      </a:spcAft>
      <a:defRPr sz="1000" kern="1200">
        <a:solidFill>
          <a:schemeClr val="tx1"/>
        </a:solidFill>
        <a:latin typeface="Arial" pitchFamily="34" charset="0"/>
        <a:ea typeface="+mn-ea"/>
        <a:cs typeface="Arial" pitchFamily="34" charset="0"/>
      </a:defRPr>
    </a:lvl4pPr>
    <a:lvl5pPr marL="1828800" algn="l" rtl="0" eaLnBrk="0" fontAlgn="base" hangingPunct="0">
      <a:lnSpc>
        <a:spcPct val="110000"/>
      </a:lnSpc>
      <a:spcBef>
        <a:spcPct val="50000"/>
      </a:spcBef>
      <a:spcAft>
        <a:spcPct val="0"/>
      </a:spcAft>
      <a:defRPr sz="10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1A54B9BF-38C5-40D7-8F5E-33D00A8E6018}" type="slidenum">
              <a:rPr lang="de-CH" smtClean="0">
                <a:latin typeface="Arial" charset="0"/>
              </a:rPr>
              <a:pPr/>
              <a:t>1</a:t>
            </a:fld>
            <a:endParaRPr lang="de-CH" smtClean="0">
              <a:latin typeface="Arial" charset="0"/>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de-DE" smtClean="0">
              <a:latin typeface="Arial" charset="0"/>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106FF773-8BD9-4309-B9FD-2C4FF7A448A9}" type="slidenum">
              <a:rPr lang="de-CH" smtClean="0">
                <a:latin typeface="Arial" charset="0"/>
              </a:rPr>
              <a:pPr/>
              <a:t>10</a:t>
            </a:fld>
            <a:endParaRPr lang="de-CH" smtClean="0">
              <a:latin typeface="Arial" charset="0"/>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de-CH" smtClean="0">
                <a:solidFill>
                  <a:srgbClr val="000000"/>
                </a:solidFill>
                <a:latin typeface="Arial" charset="0"/>
                <a:cs typeface="Arial" charset="0"/>
              </a:rPr>
              <a:t>La altura estándar estructural de la MNS-MCC es de 88 E (2200 mm) con una canaleta superior de  6 E (150 mm) y una canaleta inferior de 7 E(175 mm) canaleta horizontal  donde se aloja el bus de tierra y espacio de cableado adicional. </a:t>
            </a:r>
          </a:p>
          <a:p>
            <a:pPr eaLnBrk="1" hangingPunct="1"/>
            <a:r>
              <a:rPr lang="de-CH" smtClean="0">
                <a:solidFill>
                  <a:srgbClr val="000000"/>
                </a:solidFill>
                <a:latin typeface="Arial" charset="0"/>
                <a:cs typeface="Arial" charset="0"/>
              </a:rPr>
              <a:t>La altura estándar estructural de la MNS-MCC es de 88 E (2200 mm) con una canaleta superior de  6 E (150 mm) y una canaleta inferior de 7 E(175 mm) canaleta horizontal  donde se aloja el bus de tierra y espacio de cableado adicional</a:t>
            </a:r>
          </a:p>
          <a:p>
            <a:pPr eaLnBrk="1" hangingPunct="1"/>
            <a:endParaRPr lang="de-CH" smtClean="0">
              <a:solidFill>
                <a:srgbClr val="000000"/>
              </a:solidFill>
              <a:latin typeface="Arial" charset="0"/>
              <a:cs typeface="Arial" charset="0"/>
            </a:endParaRPr>
          </a:p>
          <a:p>
            <a:pPr eaLnBrk="1" hangingPunct="1"/>
            <a:r>
              <a:rPr lang="de-CH" smtClean="0">
                <a:solidFill>
                  <a:srgbClr val="000000"/>
                </a:solidFill>
                <a:latin typeface="Arial" charset="0"/>
                <a:cs typeface="Arial" charset="0"/>
              </a:rPr>
              <a:t>El espacio del compartimiento vertical para alojar unidades es de 72 E (1800 mm) por 400 mm de ancho, está disponible para el montaje de unidades extraibles  o semi-extraibles, tambien cuenta con un canal vertical para alojar el cableado de potencia de </a:t>
            </a:r>
          </a:p>
          <a:p>
            <a:pPr eaLnBrk="1" hangingPunct="1"/>
            <a:endParaRPr lang="de-CH" smtClean="0">
              <a:solidFill>
                <a:srgbClr val="000000"/>
              </a:solidFill>
              <a:latin typeface="Arial" charset="0"/>
              <a:cs typeface="Arial" charset="0"/>
            </a:endParaRPr>
          </a:p>
          <a:p>
            <a:pPr eaLnBrk="1" hangingPunct="1"/>
            <a:r>
              <a:rPr lang="de-CH" smtClean="0">
                <a:solidFill>
                  <a:srgbClr val="000000"/>
                </a:solidFill>
                <a:latin typeface="Arial" charset="0"/>
                <a:cs typeface="Arial" charset="0"/>
              </a:rPr>
              <a:t>Hay 2 pulgadas adicionales para la altura total con los ojos y el portaplacas con la el logotipo de ABB y el nombre de la seccion</a:t>
            </a:r>
          </a:p>
          <a:p>
            <a:pPr eaLnBrk="1" hangingPunct="1"/>
            <a:r>
              <a:rPr lang="de-CH" smtClean="0">
                <a:solidFill>
                  <a:srgbClr val="000000"/>
                </a:solidFill>
                <a:latin typeface="Arial" charset="0"/>
                <a:cs typeface="Arial" charset="0"/>
              </a:rPr>
              <a:t>El estandar del centro de control de motores tiene un ancho de 20 E  (500mm).</a:t>
            </a:r>
            <a:endParaRPr lang="en-US" smtClean="0">
              <a:solidFill>
                <a:srgbClr val="000000"/>
              </a:solidFill>
              <a:latin typeface="Arial" charset="0"/>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8E6432DA-FF26-4135-B98E-D20E545223C1}" type="slidenum">
              <a:rPr lang="de-CH" smtClean="0">
                <a:latin typeface="Arial" charset="0"/>
              </a:rPr>
              <a:pPr/>
              <a:t>11</a:t>
            </a:fld>
            <a:endParaRPr lang="de-CH" smtClean="0">
              <a:latin typeface="Arial"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a:spcBef>
                <a:spcPct val="0"/>
              </a:spcBef>
            </a:pPr>
            <a:r>
              <a:rPr lang="es-MX" smtClean="0">
                <a:latin typeface="Arial" charset="0"/>
                <a:cs typeface="Times New Roman" pitchFamily="18" charset="0"/>
              </a:rPr>
              <a:t>El envolvente del MNS-MCC esta hecho de placa de acero galvanizado con pintura electrostática en polvo para una mayor resistencia y tiempo de vida</a:t>
            </a:r>
          </a:p>
          <a:p>
            <a:pPr>
              <a:spcBef>
                <a:spcPct val="0"/>
              </a:spcBef>
            </a:pPr>
            <a:endParaRPr lang="es-MX" smtClean="0">
              <a:latin typeface="Arial" charset="0"/>
              <a:cs typeface="Times New Roman" pitchFamily="18" charset="0"/>
            </a:endParaRPr>
          </a:p>
          <a:p>
            <a:pPr>
              <a:spcBef>
                <a:spcPct val="0"/>
              </a:spcBef>
            </a:pPr>
            <a:r>
              <a:rPr lang="es-MX" smtClean="0">
                <a:latin typeface="Arial" charset="0"/>
                <a:cs typeface="Times New Roman" pitchFamily="18" charset="0"/>
              </a:rPr>
              <a:t>La fijación del envolvente con respecto al techo, las paredes laterales y paredes traseras es por medio del uso de tornillos autorroscantes, la construcción del envolvente depende del tipo de grado de protección requerido</a:t>
            </a:r>
          </a:p>
          <a:p>
            <a:pPr>
              <a:spcBef>
                <a:spcPct val="0"/>
              </a:spcBef>
            </a:pPr>
            <a:endParaRPr lang="es-MX" smtClean="0">
              <a:latin typeface="Arial" charset="0"/>
              <a:cs typeface="Times New Roman" pitchFamily="18" charset="0"/>
            </a:endParaRPr>
          </a:p>
          <a:p>
            <a:pPr>
              <a:spcBef>
                <a:spcPct val="0"/>
              </a:spcBef>
            </a:pPr>
            <a:r>
              <a:rPr lang="es-MX" smtClean="0">
                <a:latin typeface="Arial" charset="0"/>
                <a:cs typeface="Times New Roman" pitchFamily="18" charset="0"/>
              </a:rPr>
              <a:t>De acuerdo con la filosofía de seguridad MNS, cada compartimento que requiera acceso para realizar alguna operación, comisionamiento o mantenimiento tiene su propia puerta</a:t>
            </a:r>
            <a:endParaRPr lang="en-US" smtClean="0">
              <a:latin typeface="Arial" charset="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6298F818-4746-414C-8107-F88EC4FFE700}" type="slidenum">
              <a:rPr lang="de-CH" smtClean="0">
                <a:latin typeface="Arial" charset="0"/>
              </a:rPr>
              <a:pPr/>
              <a:t>12</a:t>
            </a:fld>
            <a:endParaRPr lang="de-CH" smtClean="0">
              <a:latin typeface="Arial" charset="0"/>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a:lstStyle/>
          <a:p>
            <a:pPr>
              <a:spcBef>
                <a:spcPct val="0"/>
              </a:spcBef>
            </a:pPr>
            <a:r>
              <a:rPr lang="es-MX" smtClean="0">
                <a:latin typeface="Arial" charset="0"/>
                <a:cs typeface="Times New Roman" pitchFamily="18" charset="0"/>
              </a:rPr>
              <a:t>Los elementos básicos del marco son perfiles C de acero con incrementos de 2.5 mm entre sus barrenos, longitud “E” lo que define el área de uso básico del MNS-MCC.</a:t>
            </a:r>
          </a:p>
          <a:p>
            <a:pPr>
              <a:spcBef>
                <a:spcPct val="0"/>
              </a:spcBef>
            </a:pPr>
            <a:endParaRPr lang="es-MX" smtClean="0">
              <a:latin typeface="Arial" charset="0"/>
              <a:cs typeface="Times New Roman" pitchFamily="18" charset="0"/>
            </a:endParaRPr>
          </a:p>
          <a:p>
            <a:pPr>
              <a:spcBef>
                <a:spcPct val="0"/>
              </a:spcBef>
            </a:pPr>
            <a:r>
              <a:rPr lang="es-MX" smtClean="0">
                <a:latin typeface="Arial" charset="0"/>
                <a:cs typeface="Times New Roman" pitchFamily="18" charset="0"/>
              </a:rPr>
              <a:t>Cada sección esta construido con perfiles horizontales y verticales atornillados unos con otros para dar forma a una estructura modular rígida</a:t>
            </a:r>
          </a:p>
          <a:p>
            <a:pPr>
              <a:spcBef>
                <a:spcPct val="0"/>
              </a:spcBef>
            </a:pPr>
            <a:endParaRPr lang="es-MX" smtClean="0">
              <a:latin typeface="Arial" charset="0"/>
              <a:cs typeface="Times New Roman" pitchFamily="18" charset="0"/>
            </a:endParaRPr>
          </a:p>
          <a:p>
            <a:pPr>
              <a:spcBef>
                <a:spcPct val="0"/>
              </a:spcBef>
            </a:pPr>
            <a:r>
              <a:rPr lang="es-MX" smtClean="0">
                <a:latin typeface="Arial" charset="0"/>
                <a:cs typeface="Times New Roman" pitchFamily="18" charset="0"/>
              </a:rPr>
              <a:t>El ensamble es libre de mantenimiento como resultado de la combinación del uso de tornillos autorroscantes y tornillos con recubrimiento tipo ESLOK.</a:t>
            </a:r>
          </a:p>
          <a:p>
            <a:pPr>
              <a:spcBef>
                <a:spcPct val="0"/>
              </a:spcBef>
            </a:pPr>
            <a:endParaRPr lang="es-MX" smtClean="0">
              <a:latin typeface="Arial" charset="0"/>
              <a:cs typeface="Times New Roman" pitchFamily="18" charset="0"/>
            </a:endParaRPr>
          </a:p>
          <a:p>
            <a:pPr>
              <a:spcBef>
                <a:spcPct val="0"/>
              </a:spcBef>
            </a:pPr>
            <a:r>
              <a:rPr lang="es-MX" smtClean="0">
                <a:latin typeface="Arial" charset="0"/>
                <a:cs typeface="Times New Roman" pitchFamily="18" charset="0"/>
              </a:rPr>
              <a:t>Los perfiles están protegidos por un recubrimiento galvanizado con una aleación de Zinc o Aluminio/Zinc, para protegerlo contra la corrosión</a:t>
            </a:r>
          </a:p>
          <a:p>
            <a:pPr eaLnBrk="1" hangingPunct="1"/>
            <a:endParaRPr lang="en-US" smtClean="0">
              <a:latin typeface="Arial" charset="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903DD077-5E18-4809-8FEB-C8A047821BEA}" type="slidenum">
              <a:rPr lang="de-CH" smtClean="0">
                <a:latin typeface="Arial" charset="0"/>
              </a:rPr>
              <a:pPr/>
              <a:t>13</a:t>
            </a:fld>
            <a:endParaRPr lang="de-CH" smtClean="0">
              <a:latin typeface="Arial"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04AAC488-9A32-4E55-9ACD-58667528F386}" type="slidenum">
              <a:rPr lang="de-CH" smtClean="0">
                <a:latin typeface="Arial" charset="0"/>
              </a:rPr>
              <a:pPr/>
              <a:t>14</a:t>
            </a:fld>
            <a:endParaRPr lang="de-CH" smtClean="0">
              <a:latin typeface="Arial"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s-MX" smtClean="0">
                <a:latin typeface="Arial" charset="0"/>
                <a:cs typeface="Times New Roman" pitchFamily="18" charset="0"/>
              </a:rPr>
              <a:t>al utilizar el sistema adhesivo ESLOK en los tornillos así como arandelas cónicas. Esta tecnología ha permanecido relativamente sin cambios desde la introducción del MNS  y ha sido probada y distribuida a las industrias mas demandantes.</a:t>
            </a:r>
            <a:endParaRPr lang="en-US" smtClean="0">
              <a:latin typeface="Arial" charset="0"/>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0F9D6923-D348-40FD-A186-795E4DC6D096}" type="slidenum">
              <a:rPr lang="de-CH" smtClean="0">
                <a:latin typeface="Arial" charset="0"/>
              </a:rPr>
              <a:pPr/>
              <a:t>15</a:t>
            </a:fld>
            <a:endParaRPr lang="de-CH" smtClean="0">
              <a:latin typeface="Arial"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8093D2C7-71C0-48A4-81F7-3BB1E76CE5C3}" type="slidenum">
              <a:rPr lang="de-CH" smtClean="0">
                <a:latin typeface="Arial" charset="0"/>
              </a:rPr>
              <a:pPr/>
              <a:t>22</a:t>
            </a:fld>
            <a:endParaRPr lang="de-CH" smtClean="0">
              <a:latin typeface="Arial" charset="0"/>
            </a:endParaRP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p:spPr>
        <p:txBody>
          <a:bodyPr/>
          <a:lstStyle/>
          <a:p>
            <a:pPr eaLnBrk="1" hangingPunct="1"/>
            <a:endParaRPr lang="es-MX" smtClean="0">
              <a:latin typeface="Arial" charset="0"/>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E8C4F673-5F27-49D1-976D-FCA79AEDF3CC}" type="slidenum">
              <a:rPr lang="de-CH" smtClean="0">
                <a:latin typeface="Arial" charset="0"/>
              </a:rPr>
              <a:pPr/>
              <a:t>23</a:t>
            </a:fld>
            <a:endParaRPr lang="de-CH" smtClean="0">
              <a:latin typeface="Arial" charset="0"/>
            </a:endParaRP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s-MX" smtClean="0">
              <a:latin typeface="Arial" charset="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69E479A3-3117-4744-8DF4-D857C995C93F}" type="slidenum">
              <a:rPr lang="de-CH" smtClean="0">
                <a:latin typeface="Arial" charset="0"/>
              </a:rPr>
              <a:pPr/>
              <a:t>24</a:t>
            </a:fld>
            <a:endParaRPr lang="de-CH" smtClean="0">
              <a:latin typeface="Arial" charset="0"/>
            </a:endParaRP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p:spPr>
        <p:txBody>
          <a:bodyPr/>
          <a:lstStyle/>
          <a:p>
            <a:pPr eaLnBrk="1" hangingPunct="1"/>
            <a:endParaRPr lang="es-MX" smtClean="0">
              <a:latin typeface="Arial" charset="0"/>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B769CAE7-D8E4-44E1-A08C-8A73E6AC1068}" type="slidenum">
              <a:rPr lang="de-CH" smtClean="0">
                <a:latin typeface="Arial" charset="0"/>
              </a:rPr>
              <a:pPr/>
              <a:t>25</a:t>
            </a:fld>
            <a:endParaRPr lang="de-CH" smtClean="0">
              <a:latin typeface="Arial" charset="0"/>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s-MX" smtClean="0">
              <a:latin typeface="Arial"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4DA55316-6699-459B-9035-80625416B9C1}" type="slidenum">
              <a:rPr lang="de-CH" smtClean="0">
                <a:latin typeface="Arial" charset="0"/>
              </a:rPr>
              <a:pPr/>
              <a:t>2</a:t>
            </a:fld>
            <a:endParaRPr lang="de-CH" smtClean="0">
              <a:latin typeface="Arial"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B4F3C5D4-3978-4C17-8481-6434BD28FB8F}" type="slidenum">
              <a:rPr lang="de-CH" smtClean="0">
                <a:latin typeface="Arial" charset="0"/>
              </a:rPr>
              <a:pPr/>
              <a:t>26</a:t>
            </a:fld>
            <a:endParaRPr lang="de-CH" smtClean="0">
              <a:latin typeface="Arial" charset="0"/>
            </a:endParaRP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endParaRPr lang="es-MX" smtClean="0">
              <a:latin typeface="Arial" charset="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905D70EF-418C-4BC4-9469-EDB621CE6DB2}" type="slidenum">
              <a:rPr lang="de-CH" smtClean="0">
                <a:latin typeface="Arial" charset="0"/>
              </a:rPr>
              <a:pPr/>
              <a:t>29</a:t>
            </a:fld>
            <a:endParaRPr lang="de-CH" smtClean="0">
              <a:latin typeface="Arial" charset="0"/>
            </a:endParaRP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p:spPr>
        <p:txBody>
          <a:bodyPr lIns="92080" tIns="46040" rIns="92080" bIns="46040"/>
          <a:lstStyle/>
          <a:p>
            <a:pPr eaLnBrk="1" hangingPunct="1"/>
            <a:endParaRPr lang="de-DE" smtClean="0">
              <a:latin typeface="Arial"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473A1BE1-CFD1-4B17-B91D-A62125823100}" type="slidenum">
              <a:rPr lang="de-CH" smtClean="0">
                <a:latin typeface="Arial" charset="0"/>
              </a:rPr>
              <a:pPr/>
              <a:t>3</a:t>
            </a:fld>
            <a:endParaRPr lang="de-CH" smtClean="0">
              <a:latin typeface="Arial"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60624278-D7AF-41A6-9CEC-0D9C347586AD}" type="slidenum">
              <a:rPr lang="de-CH" smtClean="0">
                <a:latin typeface="Arial" charset="0"/>
              </a:rPr>
              <a:pPr/>
              <a:t>4</a:t>
            </a:fld>
            <a:endParaRPr lang="de-CH" smtClean="0">
              <a:latin typeface="Arial"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F07BA9FE-33B3-4399-9D71-AFD0F36097EB}" type="slidenum">
              <a:rPr lang="de-CH" smtClean="0">
                <a:latin typeface="Arial" charset="0"/>
              </a:rPr>
              <a:pPr/>
              <a:t>5</a:t>
            </a:fld>
            <a:endParaRPr lang="de-CH" smtClean="0">
              <a:latin typeface="Arial"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95EC3F05-B6AA-4EE5-B15D-E699BF52A84D}" type="slidenum">
              <a:rPr lang="de-CH" smtClean="0">
                <a:latin typeface="Arial" charset="0"/>
              </a:rPr>
              <a:pPr/>
              <a:t>6</a:t>
            </a:fld>
            <a:endParaRPr lang="de-CH" smtClean="0">
              <a:latin typeface="Arial"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s-MX" smtClean="0">
              <a:latin typeface="Arial" charset="0"/>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95EC3F05-B6AA-4EE5-B15D-E699BF52A84D}" type="slidenum">
              <a:rPr lang="de-CH" smtClean="0">
                <a:latin typeface="Arial" charset="0"/>
              </a:rPr>
              <a:pPr/>
              <a:t>7</a:t>
            </a:fld>
            <a:endParaRPr lang="de-CH" smtClean="0">
              <a:latin typeface="Arial"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s-MX" smtClean="0">
              <a:latin typeface="Arial" charset="0"/>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FC329F72-C161-436E-ADEB-DC0C4F1080D4}" type="slidenum">
              <a:rPr lang="de-CH" smtClean="0">
                <a:latin typeface="Arial" charset="0"/>
              </a:rPr>
              <a:pPr/>
              <a:t>8</a:t>
            </a:fld>
            <a:endParaRPr lang="de-CH" smtClean="0">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FC329F72-C161-436E-ADEB-DC0C4F1080D4}" type="slidenum">
              <a:rPr lang="de-CH" smtClean="0">
                <a:latin typeface="Arial" charset="0"/>
              </a:rPr>
              <a:pPr/>
              <a:t>9</a:t>
            </a:fld>
            <a:endParaRPr lang="de-CH" smtClean="0">
              <a:latin typeface="Arial"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endParaRPr lang="en-US" smtClean="0">
              <a:latin typeface="Arial" charset="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215900" y="223838"/>
            <a:ext cx="8712200" cy="5976937"/>
          </a:xfrm>
          <a:prstGeom prst="rect">
            <a:avLst/>
          </a:prstGeom>
          <a:solidFill>
            <a:schemeClr val="tx1"/>
          </a:solidFill>
          <a:ln w="9525">
            <a:noFill/>
            <a:miter lim="800000"/>
            <a:headEnd/>
            <a:tailEnd/>
          </a:ln>
          <a:effectLst/>
        </p:spPr>
        <p:txBody>
          <a:bodyPr wrap="none" lIns="90000" tIns="46800" rIns="90000" bIns="46800" anchor="ctr"/>
          <a:lstStyle/>
          <a:p>
            <a:pPr>
              <a:defRPr/>
            </a:pPr>
            <a:endParaRPr lang="en-US">
              <a:latin typeface="Arial" pitchFamily="34" charset="0"/>
            </a:endParaRPr>
          </a:p>
        </p:txBody>
      </p:sp>
      <p:grpSp>
        <p:nvGrpSpPr>
          <p:cNvPr id="5" name="shpGridNormal" hidden="1"/>
          <p:cNvGrpSpPr>
            <a:grpSpLocks/>
          </p:cNvGrpSpPr>
          <p:nvPr/>
        </p:nvGrpSpPr>
        <p:grpSpPr bwMode="auto">
          <a:xfrm>
            <a:off x="325438" y="434975"/>
            <a:ext cx="8496300" cy="5983288"/>
            <a:chOff x="292" y="389"/>
            <a:chExt cx="7611" cy="5361"/>
          </a:xfrm>
        </p:grpSpPr>
        <p:sp>
          <p:nvSpPr>
            <p:cNvPr id="6" name="Rectangle 6" hidden="1"/>
            <p:cNvSpPr>
              <a:spLocks noChangeArrowheads="1"/>
            </p:cNvSpPr>
            <p:nvPr userDrawn="1"/>
          </p:nvSpPr>
          <p:spPr bwMode="auto">
            <a:xfrm>
              <a:off x="292" y="389"/>
              <a:ext cx="7610" cy="5361"/>
            </a:xfrm>
            <a:prstGeom prst="rect">
              <a:avLst/>
            </a:prstGeom>
            <a:noFill/>
            <a:ln w="19050">
              <a:solidFill>
                <a:srgbClr val="8BA2B2"/>
              </a:solidFill>
              <a:prstDash val="dash"/>
              <a:miter lim="800000"/>
              <a:headEnd/>
              <a:tailEnd/>
            </a:ln>
            <a:effectLst/>
          </p:spPr>
          <p:txBody>
            <a:bodyPr lIns="0" tIns="0" rIns="0" bIns="0" anchor="ctr"/>
            <a:lstStyle/>
            <a:p>
              <a:pPr defTabSz="642938">
                <a:spcBef>
                  <a:spcPct val="0"/>
                </a:spcBef>
                <a:buClrTx/>
                <a:buSzTx/>
                <a:buFontTx/>
                <a:buNone/>
                <a:defRPr/>
              </a:pPr>
              <a:endParaRPr lang="en-GB" sz="1700">
                <a:solidFill>
                  <a:schemeClr val="tx1"/>
                </a:solidFill>
                <a:latin typeface="Arial" pitchFamily="34" charset="0"/>
              </a:endParaRPr>
            </a:p>
          </p:txBody>
        </p:sp>
        <p:sp>
          <p:nvSpPr>
            <p:cNvPr id="7" name="Line 7" hidden="1"/>
            <p:cNvSpPr>
              <a:spLocks noChangeShapeType="1"/>
            </p:cNvSpPr>
            <p:nvPr userDrawn="1"/>
          </p:nvSpPr>
          <p:spPr bwMode="auto">
            <a:xfrm>
              <a:off x="310" y="927"/>
              <a:ext cx="7567" cy="1"/>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8" name="Line 8" hidden="1"/>
            <p:cNvSpPr>
              <a:spLocks noChangeShapeType="1"/>
            </p:cNvSpPr>
            <p:nvPr userDrawn="1"/>
          </p:nvSpPr>
          <p:spPr bwMode="auto">
            <a:xfrm>
              <a:off x="310" y="1460"/>
              <a:ext cx="7593" cy="1"/>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9" name="Line 9" hidden="1"/>
            <p:cNvSpPr>
              <a:spLocks noChangeShapeType="1"/>
            </p:cNvSpPr>
            <p:nvPr userDrawn="1"/>
          </p:nvSpPr>
          <p:spPr bwMode="auto">
            <a:xfrm>
              <a:off x="310" y="2002"/>
              <a:ext cx="7587" cy="1"/>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10" name="Line 10" hidden="1"/>
            <p:cNvSpPr>
              <a:spLocks noChangeShapeType="1"/>
            </p:cNvSpPr>
            <p:nvPr userDrawn="1"/>
          </p:nvSpPr>
          <p:spPr bwMode="auto">
            <a:xfrm>
              <a:off x="310" y="2531"/>
              <a:ext cx="7584" cy="1"/>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11" name="Line 11" hidden="1"/>
            <p:cNvSpPr>
              <a:spLocks noChangeShapeType="1"/>
            </p:cNvSpPr>
            <p:nvPr userDrawn="1"/>
          </p:nvSpPr>
          <p:spPr bwMode="auto">
            <a:xfrm>
              <a:off x="310" y="3067"/>
              <a:ext cx="7587" cy="0"/>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12" name="Line 12" hidden="1"/>
            <p:cNvSpPr>
              <a:spLocks noChangeShapeType="1"/>
            </p:cNvSpPr>
            <p:nvPr userDrawn="1"/>
          </p:nvSpPr>
          <p:spPr bwMode="auto">
            <a:xfrm>
              <a:off x="310" y="3604"/>
              <a:ext cx="7593" cy="1"/>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13" name="Line 13" hidden="1"/>
            <p:cNvSpPr>
              <a:spLocks noChangeShapeType="1"/>
            </p:cNvSpPr>
            <p:nvPr userDrawn="1"/>
          </p:nvSpPr>
          <p:spPr bwMode="auto">
            <a:xfrm>
              <a:off x="310" y="4144"/>
              <a:ext cx="7587" cy="1"/>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14" name="Line 14" hidden="1"/>
            <p:cNvSpPr>
              <a:spLocks noChangeShapeType="1"/>
            </p:cNvSpPr>
            <p:nvPr userDrawn="1"/>
          </p:nvSpPr>
          <p:spPr bwMode="auto">
            <a:xfrm>
              <a:off x="293" y="4679"/>
              <a:ext cx="7601" cy="1"/>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15" name="Line 15" hidden="1"/>
            <p:cNvSpPr>
              <a:spLocks noChangeShapeType="1"/>
            </p:cNvSpPr>
            <p:nvPr userDrawn="1"/>
          </p:nvSpPr>
          <p:spPr bwMode="auto">
            <a:xfrm>
              <a:off x="293" y="5217"/>
              <a:ext cx="7604" cy="0"/>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16" name="Line 16" hidden="1"/>
            <p:cNvSpPr>
              <a:spLocks noChangeShapeType="1"/>
            </p:cNvSpPr>
            <p:nvPr userDrawn="1"/>
          </p:nvSpPr>
          <p:spPr bwMode="auto">
            <a:xfrm>
              <a:off x="1280"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17" name="Line 17" hidden="1"/>
            <p:cNvSpPr>
              <a:spLocks noChangeShapeType="1"/>
            </p:cNvSpPr>
            <p:nvPr userDrawn="1"/>
          </p:nvSpPr>
          <p:spPr bwMode="auto">
            <a:xfrm>
              <a:off x="1391" y="390"/>
              <a:ext cx="1"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18" name="Line 18" hidden="1"/>
            <p:cNvSpPr>
              <a:spLocks noChangeShapeType="1"/>
            </p:cNvSpPr>
            <p:nvPr userDrawn="1"/>
          </p:nvSpPr>
          <p:spPr bwMode="auto">
            <a:xfrm>
              <a:off x="2382"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19" name="Line 19" hidden="1"/>
            <p:cNvSpPr>
              <a:spLocks noChangeShapeType="1"/>
            </p:cNvSpPr>
            <p:nvPr userDrawn="1"/>
          </p:nvSpPr>
          <p:spPr bwMode="auto">
            <a:xfrm>
              <a:off x="2498"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grpSp>
          <p:nvGrpSpPr>
            <p:cNvPr id="20" name="Group 20" hidden="1"/>
            <p:cNvGrpSpPr>
              <a:grpSpLocks/>
            </p:cNvGrpSpPr>
            <p:nvPr userDrawn="1"/>
          </p:nvGrpSpPr>
          <p:grpSpPr bwMode="auto">
            <a:xfrm>
              <a:off x="3485" y="390"/>
              <a:ext cx="112" cy="5354"/>
              <a:chOff x="3485" y="390"/>
              <a:chExt cx="112" cy="5354"/>
            </a:xfrm>
          </p:grpSpPr>
          <p:sp>
            <p:nvSpPr>
              <p:cNvPr id="32" name="Line 21" hidden="1"/>
              <p:cNvSpPr>
                <a:spLocks noChangeShapeType="1"/>
              </p:cNvSpPr>
              <p:nvPr userDrawn="1"/>
            </p:nvSpPr>
            <p:spPr bwMode="auto">
              <a:xfrm>
                <a:off x="3485"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33" name="Line 22" hidden="1"/>
              <p:cNvSpPr>
                <a:spLocks noChangeShapeType="1"/>
              </p:cNvSpPr>
              <p:nvPr userDrawn="1"/>
            </p:nvSpPr>
            <p:spPr bwMode="auto">
              <a:xfrm>
                <a:off x="3597"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grpSp>
        <p:sp>
          <p:nvSpPr>
            <p:cNvPr id="21" name="Line 23" hidden="1"/>
            <p:cNvSpPr>
              <a:spLocks noChangeShapeType="1"/>
            </p:cNvSpPr>
            <p:nvPr userDrawn="1"/>
          </p:nvSpPr>
          <p:spPr bwMode="auto">
            <a:xfrm>
              <a:off x="4095"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grpSp>
          <p:nvGrpSpPr>
            <p:cNvPr id="22" name="Group 24" hidden="1"/>
            <p:cNvGrpSpPr>
              <a:grpSpLocks/>
            </p:cNvGrpSpPr>
            <p:nvPr userDrawn="1"/>
          </p:nvGrpSpPr>
          <p:grpSpPr bwMode="auto">
            <a:xfrm>
              <a:off x="4592" y="390"/>
              <a:ext cx="114" cy="5354"/>
              <a:chOff x="4592" y="390"/>
              <a:chExt cx="114" cy="5354"/>
            </a:xfrm>
          </p:grpSpPr>
          <p:sp>
            <p:nvSpPr>
              <p:cNvPr id="30" name="Line 25" hidden="1"/>
              <p:cNvSpPr>
                <a:spLocks noChangeShapeType="1"/>
              </p:cNvSpPr>
              <p:nvPr userDrawn="1"/>
            </p:nvSpPr>
            <p:spPr bwMode="auto">
              <a:xfrm>
                <a:off x="4592"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31" name="Line 26" hidden="1"/>
              <p:cNvSpPr>
                <a:spLocks noChangeShapeType="1"/>
              </p:cNvSpPr>
              <p:nvPr userDrawn="1"/>
            </p:nvSpPr>
            <p:spPr bwMode="auto">
              <a:xfrm>
                <a:off x="4706"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grpSp>
        <p:sp>
          <p:nvSpPr>
            <p:cNvPr id="23" name="Line 27" hidden="1"/>
            <p:cNvSpPr>
              <a:spLocks noChangeShapeType="1"/>
            </p:cNvSpPr>
            <p:nvPr userDrawn="1"/>
          </p:nvSpPr>
          <p:spPr bwMode="auto">
            <a:xfrm>
              <a:off x="5696" y="390"/>
              <a:ext cx="1"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24" name="Line 28" hidden="1"/>
            <p:cNvSpPr>
              <a:spLocks noChangeShapeType="1"/>
            </p:cNvSpPr>
            <p:nvPr userDrawn="1"/>
          </p:nvSpPr>
          <p:spPr bwMode="auto">
            <a:xfrm>
              <a:off x="5810" y="390"/>
              <a:ext cx="1"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25" name="Line 29" hidden="1"/>
            <p:cNvSpPr>
              <a:spLocks noChangeShapeType="1"/>
            </p:cNvSpPr>
            <p:nvPr userDrawn="1"/>
          </p:nvSpPr>
          <p:spPr bwMode="auto">
            <a:xfrm>
              <a:off x="6799"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26" name="Line 30" hidden="1"/>
            <p:cNvSpPr>
              <a:spLocks noChangeShapeType="1"/>
            </p:cNvSpPr>
            <p:nvPr userDrawn="1"/>
          </p:nvSpPr>
          <p:spPr bwMode="auto">
            <a:xfrm>
              <a:off x="6915"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grpSp>
          <p:nvGrpSpPr>
            <p:cNvPr id="27" name="Group 31" hidden="1"/>
            <p:cNvGrpSpPr>
              <a:grpSpLocks/>
            </p:cNvGrpSpPr>
            <p:nvPr userDrawn="1"/>
          </p:nvGrpSpPr>
          <p:grpSpPr bwMode="auto">
            <a:xfrm>
              <a:off x="4038" y="390"/>
              <a:ext cx="112" cy="5354"/>
              <a:chOff x="3485" y="390"/>
              <a:chExt cx="112" cy="5354"/>
            </a:xfrm>
          </p:grpSpPr>
          <p:sp>
            <p:nvSpPr>
              <p:cNvPr id="28" name="Line 32" hidden="1"/>
              <p:cNvSpPr>
                <a:spLocks noChangeShapeType="1"/>
              </p:cNvSpPr>
              <p:nvPr userDrawn="1"/>
            </p:nvSpPr>
            <p:spPr bwMode="auto">
              <a:xfrm>
                <a:off x="3485"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29" name="Line 33" hidden="1"/>
              <p:cNvSpPr>
                <a:spLocks noChangeShapeType="1"/>
              </p:cNvSpPr>
              <p:nvPr userDrawn="1"/>
            </p:nvSpPr>
            <p:spPr bwMode="auto">
              <a:xfrm>
                <a:off x="3597"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grpSp>
      </p:grpSp>
      <p:pic>
        <p:nvPicPr>
          <p:cNvPr id="34" name="Picture 35" descr="ABB2logo RGB"/>
          <p:cNvPicPr>
            <a:picLocks noChangeAspect="1" noChangeArrowheads="1"/>
          </p:cNvPicPr>
          <p:nvPr/>
        </p:nvPicPr>
        <p:blipFill>
          <a:blip r:embed="rId2" cstate="print"/>
          <a:srcRect/>
          <a:stretch>
            <a:fillRect/>
          </a:stretch>
        </p:blipFill>
        <p:spPr bwMode="auto">
          <a:xfrm>
            <a:off x="7121525" y="6392863"/>
            <a:ext cx="1795463" cy="252412"/>
          </a:xfrm>
          <a:prstGeom prst="rect">
            <a:avLst/>
          </a:prstGeom>
          <a:noFill/>
          <a:ln w="9525">
            <a:noFill/>
            <a:miter lim="800000"/>
            <a:headEnd/>
            <a:tailEnd/>
          </a:ln>
        </p:spPr>
      </p:pic>
      <p:sp>
        <p:nvSpPr>
          <p:cNvPr id="2066435" name="Rectangle 3"/>
          <p:cNvSpPr>
            <a:spLocks noGrp="1" noChangeArrowheads="1"/>
          </p:cNvSpPr>
          <p:nvPr>
            <p:ph type="ctrTitle"/>
          </p:nvPr>
        </p:nvSpPr>
        <p:spPr>
          <a:xfrm>
            <a:off x="215900" y="4184650"/>
            <a:ext cx="8712200" cy="2016125"/>
          </a:xfrm>
        </p:spPr>
        <p:txBody>
          <a:bodyPr lIns="144000" tIns="0" rIns="0"/>
          <a:lstStyle>
            <a:lvl1pPr>
              <a:defRPr sz="4000">
                <a:solidFill>
                  <a:srgbClr val="FF6600"/>
                </a:solidFill>
              </a:defRPr>
            </a:lvl1pPr>
          </a:lstStyle>
          <a:p>
            <a:r>
              <a:rPr lang="en-GB"/>
              <a:t>Mastertitelformat bearbeiten</a:t>
            </a:r>
          </a:p>
        </p:txBody>
      </p:sp>
      <p:sp>
        <p:nvSpPr>
          <p:cNvPr id="2066436" name="Rectangle 4"/>
          <p:cNvSpPr>
            <a:spLocks noGrp="1" noChangeArrowheads="1"/>
          </p:cNvSpPr>
          <p:nvPr>
            <p:ph type="subTitle" sz="quarter" idx="1"/>
          </p:nvPr>
        </p:nvSpPr>
        <p:spPr>
          <a:xfrm>
            <a:off x="215900" y="3968750"/>
            <a:ext cx="8712200" cy="215900"/>
          </a:xfrm>
        </p:spPr>
        <p:txBody>
          <a:bodyPr lIns="169200"/>
          <a:lstStyle>
            <a:lvl1pPr marL="0" indent="0">
              <a:buFont typeface="Wingdings" pitchFamily="2" charset="2"/>
              <a:buNone/>
              <a:defRPr sz="1200" b="1">
                <a:solidFill>
                  <a:schemeClr val="bg1"/>
                </a:solidFill>
              </a:defRPr>
            </a:lvl1pPr>
          </a:lstStyle>
          <a:p>
            <a:r>
              <a:rPr lang="de-CH"/>
              <a:t>Master-Untertitelformat bearbeiten</a:t>
            </a:r>
          </a:p>
        </p:txBody>
      </p:sp>
      <p:sp>
        <p:nvSpPr>
          <p:cNvPr id="35" name="shpContentSlideFooter"/>
          <p:cNvSpPr>
            <a:spLocks noGrp="1" noChangeArrowheads="1"/>
          </p:cNvSpPr>
          <p:nvPr>
            <p:ph type="ftr" sz="quarter" idx="10"/>
          </p:nvPr>
        </p:nvSpPr>
        <p:spPr/>
        <p:txBody>
          <a:bodyPr/>
          <a:lstStyle>
            <a:lvl1pPr>
              <a:defRPr>
                <a:solidFill>
                  <a:srgbClr val="666666"/>
                </a:solidFill>
              </a:defRPr>
            </a:lvl1pPr>
          </a:lstStyle>
          <a:p>
            <a:pPr>
              <a:defRPr/>
            </a:pPr>
            <a:endParaRPr lang="en-US"/>
          </a:p>
          <a:p>
            <a:pPr>
              <a:defRPr/>
            </a:pPr>
            <a:r>
              <a:rPr lang="en-US"/>
              <a:t>© ABB Group </a:t>
            </a:r>
          </a:p>
          <a:p>
            <a:pPr>
              <a:defRPr/>
            </a:pPr>
            <a:fld id="{B0574D14-85BC-43C2-83EA-646B276FF422}" type="datetime4">
              <a:rPr lang="en-US"/>
              <a:pPr>
                <a:defRPr/>
              </a:pPr>
              <a:t>March 3, 2011</a:t>
            </a:fld>
            <a:r>
              <a:rPr lang="en-US"/>
              <a:t> | Slide </a:t>
            </a:r>
            <a:fld id="{0095E3FD-3A63-4BB6-B443-1377B6D08FA0}" type="slidenum">
              <a:rPr lang="en-US"/>
              <a:pPr>
                <a:defRPr/>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hpContentSlideFooter"/>
          <p:cNvSpPr>
            <a:spLocks noGrp="1" noChangeArrowheads="1"/>
          </p:cNvSpPr>
          <p:nvPr>
            <p:ph type="ftr" sz="quarter" idx="10"/>
          </p:nvPr>
        </p:nvSpPr>
        <p:spPr>
          <a:ln/>
        </p:spPr>
        <p:txBody>
          <a:bodyPr/>
          <a:lstStyle>
            <a:lvl1pPr>
              <a:defRPr/>
            </a:lvl1pPr>
          </a:lstStyle>
          <a:p>
            <a:pPr>
              <a:defRPr/>
            </a:pPr>
            <a:endParaRPr lang="en-US"/>
          </a:p>
          <a:p>
            <a:pPr>
              <a:defRPr/>
            </a:pPr>
            <a:r>
              <a:rPr lang="en-US"/>
              <a:t>© ABB Group </a:t>
            </a:r>
          </a:p>
          <a:p>
            <a:pPr>
              <a:defRPr/>
            </a:pPr>
            <a:fld id="{DB34C790-23A3-4A46-9944-6AE615F93C1D}" type="datetime4">
              <a:rPr lang="en-US"/>
              <a:pPr>
                <a:defRPr/>
              </a:pPr>
              <a:t>March 3, 2011</a:t>
            </a:fld>
            <a:r>
              <a:rPr lang="en-US"/>
              <a:t> | Slide </a:t>
            </a:r>
            <a:fld id="{8766A96D-F8BB-46F4-B9E9-2D874D8E7DFE}" type="slidenum">
              <a:rPr lang="en-US"/>
              <a:pPr>
                <a:defRPr/>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086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086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hpContentSlideFooter"/>
          <p:cNvSpPr>
            <a:spLocks noGrp="1" noChangeArrowheads="1"/>
          </p:cNvSpPr>
          <p:nvPr>
            <p:ph type="ftr" sz="quarter" idx="10"/>
          </p:nvPr>
        </p:nvSpPr>
        <p:spPr>
          <a:ln/>
        </p:spPr>
        <p:txBody>
          <a:bodyPr/>
          <a:lstStyle>
            <a:lvl1pPr>
              <a:defRPr/>
            </a:lvl1pPr>
          </a:lstStyle>
          <a:p>
            <a:pPr>
              <a:defRPr/>
            </a:pPr>
            <a:endParaRPr lang="en-US"/>
          </a:p>
          <a:p>
            <a:pPr>
              <a:defRPr/>
            </a:pPr>
            <a:r>
              <a:rPr lang="en-US"/>
              <a:t>© ABB Group </a:t>
            </a:r>
          </a:p>
          <a:p>
            <a:pPr>
              <a:defRPr/>
            </a:pPr>
            <a:fld id="{DB34C790-23A3-4A46-9944-6AE615F93C1D}" type="datetime4">
              <a:rPr lang="en-US"/>
              <a:pPr>
                <a:defRPr/>
              </a:pPr>
              <a:t>March 3, 2011</a:t>
            </a:fld>
            <a:r>
              <a:rPr lang="en-US"/>
              <a:t> | Slide </a:t>
            </a:r>
            <a:fld id="{46674AEA-96BA-4032-A24C-61FB090F8078}" type="slidenum">
              <a:rPr lang="en-US"/>
              <a:pPr>
                <a:defRPr/>
              </a:pPr>
              <a:t>‹Nº›</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6841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209675" y="1477963"/>
            <a:ext cx="6191250" cy="4608512"/>
          </a:xfrm>
        </p:spPr>
        <p:txBody>
          <a:bodyPr/>
          <a:lstStyle/>
          <a:p>
            <a:pPr lvl="0"/>
            <a:endParaRPr lang="en-US" noProof="0" smtClean="0"/>
          </a:p>
        </p:txBody>
      </p:sp>
      <p:sp>
        <p:nvSpPr>
          <p:cNvPr id="4" name="shpContentSlideFooter"/>
          <p:cNvSpPr>
            <a:spLocks noGrp="1" noChangeArrowheads="1"/>
          </p:cNvSpPr>
          <p:nvPr>
            <p:ph type="ftr" sz="quarter" idx="10"/>
          </p:nvPr>
        </p:nvSpPr>
        <p:spPr>
          <a:ln/>
        </p:spPr>
        <p:txBody>
          <a:bodyPr/>
          <a:lstStyle>
            <a:lvl1pPr>
              <a:defRPr/>
            </a:lvl1pPr>
          </a:lstStyle>
          <a:p>
            <a:pPr>
              <a:defRPr/>
            </a:pPr>
            <a:endParaRPr lang="en-US"/>
          </a:p>
          <a:p>
            <a:pPr>
              <a:defRPr/>
            </a:pPr>
            <a:r>
              <a:rPr lang="en-US"/>
              <a:t>© ABB Group </a:t>
            </a:r>
          </a:p>
          <a:p>
            <a:pPr>
              <a:defRPr/>
            </a:pPr>
            <a:fld id="{DB34C790-23A3-4A46-9944-6AE615F93C1D}" type="datetime4">
              <a:rPr lang="en-US"/>
              <a:pPr>
                <a:defRPr/>
              </a:pPr>
              <a:t>March 3, 2011</a:t>
            </a:fld>
            <a:r>
              <a:rPr lang="en-US"/>
              <a:t> | Slide </a:t>
            </a:r>
            <a:fld id="{0134E9B1-CEB1-4AA3-B368-29F8ED45277C}" type="slidenum">
              <a:rPr lang="en-US"/>
              <a:pPr>
                <a:defRPr/>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accent3"/>
            </a:solidFill>
          </a:ln>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defRPr b="1" cap="none" spc="50">
                <a:ln w="11430"/>
                <a:solidFill>
                  <a:srgbClr val="FF0000"/>
                </a:solidFill>
                <a:effectLst>
                  <a:outerShdw blurRad="76200" dist="50800" dir="5400000" algn="tl" rotWithShape="0">
                    <a:srgbClr val="000000">
                      <a:alpha val="65000"/>
                    </a:srgbClr>
                  </a:outerShdw>
                </a:effectLst>
                <a:latin typeface="Calibri" pitchFamily="34" charset="0"/>
                <a:cs typeface="Calibri"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4 Rectángulo"/>
          <p:cNvSpPr/>
          <p:nvPr userDrawn="1"/>
        </p:nvSpPr>
        <p:spPr bwMode="auto">
          <a:xfrm>
            <a:off x="746449" y="6288833"/>
            <a:ext cx="7389845" cy="569167"/>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marR="0" indent="-182563" algn="l" defTabSz="914400" rtl="0" eaLnBrk="1" fontAlgn="base" latinLnBrk="0" hangingPunct="1">
              <a:lnSpc>
                <a:spcPct val="100000"/>
              </a:lnSpc>
              <a:spcBef>
                <a:spcPct val="50000"/>
              </a:spcBef>
              <a:spcAft>
                <a:spcPct val="0"/>
              </a:spcAft>
              <a:buClr>
                <a:schemeClr val="tx2"/>
              </a:buClr>
              <a:buSzPct val="70000"/>
              <a:buFont typeface="Wingdings" pitchFamily="2" charset="2"/>
              <a:buChar char="§"/>
              <a:tabLst/>
            </a:pPr>
            <a:endParaRPr kumimoji="0" lang="es-MX" sz="1800" b="0" i="0" u="none" strike="noStrike" cap="none" normalizeH="0" baseline="0" smtClean="0">
              <a:ln>
                <a:noFill/>
              </a:ln>
              <a:solidFill>
                <a:srgbClr val="000000"/>
              </a:solidFill>
              <a:effectLst/>
              <a:latin typeface="Arial" pitchFamily="34" charset="0"/>
            </a:endParaRPr>
          </a:p>
        </p:txBody>
      </p:sp>
      <p:cxnSp>
        <p:nvCxnSpPr>
          <p:cNvPr id="10" name="9 Conector recto"/>
          <p:cNvCxnSpPr/>
          <p:nvPr userDrawn="1"/>
        </p:nvCxnSpPr>
        <p:spPr bwMode="auto">
          <a:xfrm>
            <a:off x="0" y="933061"/>
            <a:ext cx="9144000" cy="1588"/>
          </a:xfrm>
          <a:prstGeom prst="line">
            <a:avLst/>
          </a:prstGeom>
          <a:ln>
            <a:solidFill>
              <a:srgbClr val="FF0000"/>
            </a:solidFill>
            <a:headEnd type="none" w="med" len="med"/>
            <a:tailEnd type="none" w="med" len="med"/>
          </a:ln>
          <a:scene3d>
            <a:camera prst="orthographicFront"/>
            <a:lightRig rig="threePt" dir="t"/>
          </a:scene3d>
          <a:sp3d>
            <a:bevelT/>
          </a:sp3d>
        </p:spPr>
        <p:style>
          <a:lnRef idx="3">
            <a:schemeClr val="accent2"/>
          </a:lnRef>
          <a:fillRef idx="0">
            <a:schemeClr val="accent2"/>
          </a:fillRef>
          <a:effectRef idx="2">
            <a:schemeClr val="accent2"/>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hpContentSlideFooter"/>
          <p:cNvSpPr>
            <a:spLocks noGrp="1" noChangeArrowheads="1"/>
          </p:cNvSpPr>
          <p:nvPr>
            <p:ph type="ftr" sz="quarter" idx="10"/>
          </p:nvPr>
        </p:nvSpPr>
        <p:spPr>
          <a:ln/>
        </p:spPr>
        <p:txBody>
          <a:bodyPr/>
          <a:lstStyle>
            <a:lvl1pPr>
              <a:defRPr/>
            </a:lvl1pPr>
          </a:lstStyle>
          <a:p>
            <a:pPr>
              <a:defRPr/>
            </a:pPr>
            <a:endParaRPr lang="en-US"/>
          </a:p>
          <a:p>
            <a:pPr>
              <a:defRPr/>
            </a:pPr>
            <a:r>
              <a:rPr lang="en-US"/>
              <a:t>© ABB Group </a:t>
            </a:r>
          </a:p>
          <a:p>
            <a:pPr>
              <a:defRPr/>
            </a:pPr>
            <a:fld id="{DB34C790-23A3-4A46-9944-6AE615F93C1D}" type="datetime4">
              <a:rPr lang="en-US"/>
              <a:pPr>
                <a:defRPr/>
              </a:pPr>
              <a:t>March 3, 2011</a:t>
            </a:fld>
            <a:r>
              <a:rPr lang="en-US"/>
              <a:t> | Slide </a:t>
            </a:r>
            <a:fld id="{ED875182-F9E6-4D0B-AEA7-7AB779F041CC}" type="slidenum">
              <a:rPr lang="en-US"/>
              <a:pPr>
                <a:defRPr/>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09675" y="1477963"/>
            <a:ext cx="3019425"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381500" y="1477963"/>
            <a:ext cx="3019425"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hpContentSlideFooter"/>
          <p:cNvSpPr>
            <a:spLocks noGrp="1" noChangeArrowheads="1"/>
          </p:cNvSpPr>
          <p:nvPr>
            <p:ph type="ftr" sz="quarter" idx="10"/>
          </p:nvPr>
        </p:nvSpPr>
        <p:spPr>
          <a:ln/>
        </p:spPr>
        <p:txBody>
          <a:bodyPr/>
          <a:lstStyle>
            <a:lvl1pPr>
              <a:defRPr/>
            </a:lvl1pPr>
          </a:lstStyle>
          <a:p>
            <a:pPr>
              <a:defRPr/>
            </a:pPr>
            <a:endParaRPr lang="en-US"/>
          </a:p>
          <a:p>
            <a:pPr>
              <a:defRPr/>
            </a:pPr>
            <a:r>
              <a:rPr lang="en-US"/>
              <a:t>© ABB Group </a:t>
            </a:r>
          </a:p>
          <a:p>
            <a:pPr>
              <a:defRPr/>
            </a:pPr>
            <a:fld id="{DB34C790-23A3-4A46-9944-6AE615F93C1D}" type="datetime4">
              <a:rPr lang="en-US"/>
              <a:pPr>
                <a:defRPr/>
              </a:pPr>
              <a:t>March 3, 2011</a:t>
            </a:fld>
            <a:r>
              <a:rPr lang="en-US"/>
              <a:t> | Slide </a:t>
            </a:r>
            <a:fld id="{06E44B69-DCE7-42F1-9624-24E1D52F87F5}" type="slidenum">
              <a:rPr lang="en-US"/>
              <a:pPr>
                <a:defRPr/>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hpContentSlideFooter"/>
          <p:cNvSpPr>
            <a:spLocks noGrp="1" noChangeArrowheads="1"/>
          </p:cNvSpPr>
          <p:nvPr>
            <p:ph type="ftr" sz="quarter" idx="10"/>
          </p:nvPr>
        </p:nvSpPr>
        <p:spPr>
          <a:ln/>
        </p:spPr>
        <p:txBody>
          <a:bodyPr/>
          <a:lstStyle>
            <a:lvl1pPr>
              <a:defRPr/>
            </a:lvl1pPr>
          </a:lstStyle>
          <a:p>
            <a:pPr>
              <a:defRPr/>
            </a:pPr>
            <a:endParaRPr lang="en-US"/>
          </a:p>
          <a:p>
            <a:pPr>
              <a:defRPr/>
            </a:pPr>
            <a:r>
              <a:rPr lang="en-US"/>
              <a:t>© ABB Group </a:t>
            </a:r>
          </a:p>
          <a:p>
            <a:pPr>
              <a:defRPr/>
            </a:pPr>
            <a:fld id="{DB34C790-23A3-4A46-9944-6AE615F93C1D}" type="datetime4">
              <a:rPr lang="en-US"/>
              <a:pPr>
                <a:defRPr/>
              </a:pPr>
              <a:t>March 3, 2011</a:t>
            </a:fld>
            <a:r>
              <a:rPr lang="en-US"/>
              <a:t> | Slide </a:t>
            </a:r>
            <a:fld id="{84B5B217-531A-431C-9616-696648B320EB}" type="slidenum">
              <a:rPr lang="en-US"/>
              <a:pPr>
                <a:defRPr/>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hpContentSlideFooter"/>
          <p:cNvSpPr>
            <a:spLocks noGrp="1" noChangeArrowheads="1"/>
          </p:cNvSpPr>
          <p:nvPr>
            <p:ph type="ftr" sz="quarter" idx="10"/>
          </p:nvPr>
        </p:nvSpPr>
        <p:spPr>
          <a:ln/>
        </p:spPr>
        <p:txBody>
          <a:bodyPr/>
          <a:lstStyle>
            <a:lvl1pPr>
              <a:defRPr/>
            </a:lvl1pPr>
          </a:lstStyle>
          <a:p>
            <a:pPr>
              <a:defRPr/>
            </a:pPr>
            <a:endParaRPr lang="en-US"/>
          </a:p>
          <a:p>
            <a:pPr>
              <a:defRPr/>
            </a:pPr>
            <a:r>
              <a:rPr lang="en-US"/>
              <a:t>© ABB Group </a:t>
            </a:r>
          </a:p>
          <a:p>
            <a:pPr>
              <a:defRPr/>
            </a:pPr>
            <a:fld id="{DB34C790-23A3-4A46-9944-6AE615F93C1D}" type="datetime4">
              <a:rPr lang="en-US"/>
              <a:pPr>
                <a:defRPr/>
              </a:pPr>
              <a:t>March 3, 2011</a:t>
            </a:fld>
            <a:r>
              <a:rPr lang="en-US"/>
              <a:t> | Slide </a:t>
            </a:r>
            <a:fld id="{B0CECD9A-E7A1-4704-A98A-AFFF4D3E23BE}" type="slidenum">
              <a:rPr lang="en-US"/>
              <a:pPr>
                <a:defRPr/>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hpContentSlideFooter"/>
          <p:cNvSpPr>
            <a:spLocks noGrp="1" noChangeArrowheads="1"/>
          </p:cNvSpPr>
          <p:nvPr>
            <p:ph type="ftr" sz="quarter" idx="10"/>
          </p:nvPr>
        </p:nvSpPr>
        <p:spPr>
          <a:ln/>
        </p:spPr>
        <p:txBody>
          <a:bodyPr/>
          <a:lstStyle>
            <a:lvl1pPr>
              <a:defRPr/>
            </a:lvl1pPr>
          </a:lstStyle>
          <a:p>
            <a:pPr>
              <a:defRPr/>
            </a:pPr>
            <a:endParaRPr lang="en-US"/>
          </a:p>
          <a:p>
            <a:pPr>
              <a:defRPr/>
            </a:pPr>
            <a:r>
              <a:rPr lang="en-US"/>
              <a:t>© ABB Group </a:t>
            </a:r>
          </a:p>
          <a:p>
            <a:pPr>
              <a:defRPr/>
            </a:pPr>
            <a:fld id="{DB34C790-23A3-4A46-9944-6AE615F93C1D}" type="datetime4">
              <a:rPr lang="en-US"/>
              <a:pPr>
                <a:defRPr/>
              </a:pPr>
              <a:t>March 3, 2011</a:t>
            </a:fld>
            <a:r>
              <a:rPr lang="en-US"/>
              <a:t> | Slide </a:t>
            </a:r>
            <a:fld id="{090FC724-4691-435C-B99D-2B820773BD03}" type="slidenum">
              <a:rPr lang="en-US"/>
              <a:pPr>
                <a:defRPr/>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hpContentSlideFooter"/>
          <p:cNvSpPr>
            <a:spLocks noGrp="1" noChangeArrowheads="1"/>
          </p:cNvSpPr>
          <p:nvPr>
            <p:ph type="ftr" sz="quarter" idx="10"/>
          </p:nvPr>
        </p:nvSpPr>
        <p:spPr>
          <a:ln/>
        </p:spPr>
        <p:txBody>
          <a:bodyPr/>
          <a:lstStyle>
            <a:lvl1pPr>
              <a:defRPr/>
            </a:lvl1pPr>
          </a:lstStyle>
          <a:p>
            <a:pPr>
              <a:defRPr/>
            </a:pPr>
            <a:endParaRPr lang="en-US"/>
          </a:p>
          <a:p>
            <a:pPr>
              <a:defRPr/>
            </a:pPr>
            <a:r>
              <a:rPr lang="en-US"/>
              <a:t>© ABB Group </a:t>
            </a:r>
          </a:p>
          <a:p>
            <a:pPr>
              <a:defRPr/>
            </a:pPr>
            <a:fld id="{DB34C790-23A3-4A46-9944-6AE615F93C1D}" type="datetime4">
              <a:rPr lang="en-US"/>
              <a:pPr>
                <a:defRPr/>
              </a:pPr>
              <a:t>March 3, 2011</a:t>
            </a:fld>
            <a:r>
              <a:rPr lang="en-US"/>
              <a:t> | Slide </a:t>
            </a:r>
            <a:fld id="{A55A95A7-08D2-4A29-8434-3CC4B29A5929}" type="slidenum">
              <a:rPr lang="en-US"/>
              <a:pPr>
                <a:defRPr/>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hpContentSlideFooter"/>
          <p:cNvSpPr>
            <a:spLocks noGrp="1" noChangeArrowheads="1"/>
          </p:cNvSpPr>
          <p:nvPr>
            <p:ph type="ftr" sz="quarter" idx="10"/>
          </p:nvPr>
        </p:nvSpPr>
        <p:spPr>
          <a:ln/>
        </p:spPr>
        <p:txBody>
          <a:bodyPr/>
          <a:lstStyle>
            <a:lvl1pPr>
              <a:defRPr/>
            </a:lvl1pPr>
          </a:lstStyle>
          <a:p>
            <a:pPr>
              <a:defRPr/>
            </a:pPr>
            <a:endParaRPr lang="en-US"/>
          </a:p>
          <a:p>
            <a:pPr>
              <a:defRPr/>
            </a:pPr>
            <a:r>
              <a:rPr lang="en-US"/>
              <a:t>© ABB Group </a:t>
            </a:r>
          </a:p>
          <a:p>
            <a:pPr>
              <a:defRPr/>
            </a:pPr>
            <a:fld id="{DB34C790-23A3-4A46-9944-6AE615F93C1D}" type="datetime4">
              <a:rPr lang="en-US"/>
              <a:pPr>
                <a:defRPr/>
              </a:pPr>
              <a:t>March 3, 2011</a:t>
            </a:fld>
            <a:r>
              <a:rPr lang="en-US"/>
              <a:t> | Slide </a:t>
            </a:r>
            <a:fld id="{835A3781-E116-4998-88B7-D24C9C152EC8}" type="slidenum">
              <a:rPr lang="en-US"/>
              <a:pPr>
                <a:defRPr/>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268413"/>
          </a:xfrm>
          <a:prstGeom prst="rect">
            <a:avLst/>
          </a:prstGeom>
          <a:noFill/>
          <a:ln w="9525">
            <a:noFill/>
            <a:miter lim="800000"/>
            <a:headEnd/>
            <a:tailEnd/>
          </a:ln>
        </p:spPr>
        <p:txBody>
          <a:bodyPr vert="horz" wrap="square" lIns="187200" tIns="313200" rIns="216000" bIns="0" numCol="1" anchor="t" anchorCtr="0" compatLnSpc="1">
            <a:prstTxWarp prst="textNoShape">
              <a:avLst/>
            </a:prstTxWarp>
          </a:bodyPr>
          <a:lstStyle/>
          <a:p>
            <a:pPr lvl="0"/>
            <a:r>
              <a:rPr lang="en-US" smtClean="0"/>
              <a:t>Mastertitelformat bearbeiten</a:t>
            </a:r>
          </a:p>
        </p:txBody>
      </p:sp>
      <p:sp>
        <p:nvSpPr>
          <p:cNvPr id="1027" name="Rectangle 3"/>
          <p:cNvSpPr>
            <a:spLocks noGrp="1" noChangeArrowheads="1"/>
          </p:cNvSpPr>
          <p:nvPr>
            <p:ph type="body" idx="1"/>
          </p:nvPr>
        </p:nvSpPr>
        <p:spPr bwMode="auto">
          <a:xfrm>
            <a:off x="1209675" y="1477963"/>
            <a:ext cx="6191250" cy="46085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smtClean="0"/>
              <a:t>Mastertextformat bearbeiten</a:t>
            </a:r>
          </a:p>
          <a:p>
            <a:pPr lvl="1"/>
            <a:r>
              <a:rPr lang="en-US" smtClean="0"/>
              <a:t>Zweite Ebene</a:t>
            </a:r>
          </a:p>
          <a:p>
            <a:pPr lvl="2"/>
            <a:r>
              <a:rPr lang="en-US" smtClean="0"/>
              <a:t>Dritte Ebene</a:t>
            </a:r>
          </a:p>
          <a:p>
            <a:pPr lvl="3"/>
            <a:r>
              <a:rPr lang="en-US" smtClean="0"/>
              <a:t>Vierte Ebene</a:t>
            </a:r>
          </a:p>
          <a:p>
            <a:pPr lvl="4"/>
            <a:r>
              <a:rPr lang="en-US" smtClean="0"/>
              <a:t>Fünfte Ebene</a:t>
            </a:r>
          </a:p>
        </p:txBody>
      </p:sp>
      <p:grpSp>
        <p:nvGrpSpPr>
          <p:cNvPr id="1028" name="shpGridNormal" hidden="1"/>
          <p:cNvGrpSpPr>
            <a:grpSpLocks/>
          </p:cNvGrpSpPr>
          <p:nvPr/>
        </p:nvGrpSpPr>
        <p:grpSpPr bwMode="auto">
          <a:xfrm>
            <a:off x="325438" y="434975"/>
            <a:ext cx="8496300" cy="5983288"/>
            <a:chOff x="292" y="389"/>
            <a:chExt cx="7611" cy="5361"/>
          </a:xfrm>
        </p:grpSpPr>
        <p:sp>
          <p:nvSpPr>
            <p:cNvPr id="2065413" name="Rectangle 5" hidden="1"/>
            <p:cNvSpPr>
              <a:spLocks noChangeArrowheads="1"/>
            </p:cNvSpPr>
            <p:nvPr userDrawn="1"/>
          </p:nvSpPr>
          <p:spPr bwMode="auto">
            <a:xfrm>
              <a:off x="292" y="389"/>
              <a:ext cx="7610" cy="5361"/>
            </a:xfrm>
            <a:prstGeom prst="rect">
              <a:avLst/>
            </a:prstGeom>
            <a:noFill/>
            <a:ln w="19050">
              <a:solidFill>
                <a:srgbClr val="8BA2B2"/>
              </a:solidFill>
              <a:prstDash val="dash"/>
              <a:miter lim="800000"/>
              <a:headEnd/>
              <a:tailEnd/>
            </a:ln>
            <a:effectLst/>
          </p:spPr>
          <p:txBody>
            <a:bodyPr lIns="0" tIns="0" rIns="0" bIns="0" anchor="ctr"/>
            <a:lstStyle/>
            <a:p>
              <a:pPr defTabSz="642938">
                <a:spcBef>
                  <a:spcPct val="0"/>
                </a:spcBef>
                <a:buClrTx/>
                <a:buSzTx/>
                <a:buFontTx/>
                <a:buNone/>
                <a:defRPr/>
              </a:pPr>
              <a:endParaRPr lang="en-GB" sz="1700">
                <a:solidFill>
                  <a:schemeClr val="tx1"/>
                </a:solidFill>
                <a:latin typeface="Arial" pitchFamily="34" charset="0"/>
              </a:endParaRPr>
            </a:p>
          </p:txBody>
        </p:sp>
        <p:sp>
          <p:nvSpPr>
            <p:cNvPr id="2065414" name="Line 6" hidden="1"/>
            <p:cNvSpPr>
              <a:spLocks noChangeShapeType="1"/>
            </p:cNvSpPr>
            <p:nvPr userDrawn="1"/>
          </p:nvSpPr>
          <p:spPr bwMode="auto">
            <a:xfrm>
              <a:off x="310" y="927"/>
              <a:ext cx="7567" cy="1"/>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2065415" name="Line 7" hidden="1"/>
            <p:cNvSpPr>
              <a:spLocks noChangeShapeType="1"/>
            </p:cNvSpPr>
            <p:nvPr userDrawn="1"/>
          </p:nvSpPr>
          <p:spPr bwMode="auto">
            <a:xfrm>
              <a:off x="310" y="1460"/>
              <a:ext cx="7593" cy="1"/>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2065416" name="Line 8" hidden="1"/>
            <p:cNvSpPr>
              <a:spLocks noChangeShapeType="1"/>
            </p:cNvSpPr>
            <p:nvPr userDrawn="1"/>
          </p:nvSpPr>
          <p:spPr bwMode="auto">
            <a:xfrm>
              <a:off x="310" y="2002"/>
              <a:ext cx="7587" cy="1"/>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2065417" name="Line 9" hidden="1"/>
            <p:cNvSpPr>
              <a:spLocks noChangeShapeType="1"/>
            </p:cNvSpPr>
            <p:nvPr userDrawn="1"/>
          </p:nvSpPr>
          <p:spPr bwMode="auto">
            <a:xfrm>
              <a:off x="310" y="2531"/>
              <a:ext cx="7584" cy="1"/>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2065418" name="Line 10" hidden="1"/>
            <p:cNvSpPr>
              <a:spLocks noChangeShapeType="1"/>
            </p:cNvSpPr>
            <p:nvPr userDrawn="1"/>
          </p:nvSpPr>
          <p:spPr bwMode="auto">
            <a:xfrm>
              <a:off x="310" y="3067"/>
              <a:ext cx="7587" cy="0"/>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2065419" name="Line 11" hidden="1"/>
            <p:cNvSpPr>
              <a:spLocks noChangeShapeType="1"/>
            </p:cNvSpPr>
            <p:nvPr userDrawn="1"/>
          </p:nvSpPr>
          <p:spPr bwMode="auto">
            <a:xfrm>
              <a:off x="310" y="3604"/>
              <a:ext cx="7593" cy="1"/>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2065420" name="Line 12" hidden="1"/>
            <p:cNvSpPr>
              <a:spLocks noChangeShapeType="1"/>
            </p:cNvSpPr>
            <p:nvPr userDrawn="1"/>
          </p:nvSpPr>
          <p:spPr bwMode="auto">
            <a:xfrm>
              <a:off x="310" y="4144"/>
              <a:ext cx="7587" cy="1"/>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2065421" name="Line 13" hidden="1"/>
            <p:cNvSpPr>
              <a:spLocks noChangeShapeType="1"/>
            </p:cNvSpPr>
            <p:nvPr userDrawn="1"/>
          </p:nvSpPr>
          <p:spPr bwMode="auto">
            <a:xfrm>
              <a:off x="293" y="4679"/>
              <a:ext cx="7601" cy="1"/>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2065422" name="Line 14" hidden="1"/>
            <p:cNvSpPr>
              <a:spLocks noChangeShapeType="1"/>
            </p:cNvSpPr>
            <p:nvPr userDrawn="1"/>
          </p:nvSpPr>
          <p:spPr bwMode="auto">
            <a:xfrm>
              <a:off x="293" y="5217"/>
              <a:ext cx="7604" cy="0"/>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2065423" name="Line 15" hidden="1"/>
            <p:cNvSpPr>
              <a:spLocks noChangeShapeType="1"/>
            </p:cNvSpPr>
            <p:nvPr userDrawn="1"/>
          </p:nvSpPr>
          <p:spPr bwMode="auto">
            <a:xfrm>
              <a:off x="1280"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2065424" name="Line 16" hidden="1"/>
            <p:cNvSpPr>
              <a:spLocks noChangeShapeType="1"/>
            </p:cNvSpPr>
            <p:nvPr userDrawn="1"/>
          </p:nvSpPr>
          <p:spPr bwMode="auto">
            <a:xfrm>
              <a:off x="1391" y="390"/>
              <a:ext cx="1"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2065425" name="Line 17" hidden="1"/>
            <p:cNvSpPr>
              <a:spLocks noChangeShapeType="1"/>
            </p:cNvSpPr>
            <p:nvPr userDrawn="1"/>
          </p:nvSpPr>
          <p:spPr bwMode="auto">
            <a:xfrm>
              <a:off x="2382"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2065426" name="Line 18" hidden="1"/>
            <p:cNvSpPr>
              <a:spLocks noChangeShapeType="1"/>
            </p:cNvSpPr>
            <p:nvPr userDrawn="1"/>
          </p:nvSpPr>
          <p:spPr bwMode="auto">
            <a:xfrm>
              <a:off x="2498"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grpSp>
          <p:nvGrpSpPr>
            <p:cNvPr id="1046" name="Group 19" hidden="1"/>
            <p:cNvGrpSpPr>
              <a:grpSpLocks/>
            </p:cNvGrpSpPr>
            <p:nvPr userDrawn="1"/>
          </p:nvGrpSpPr>
          <p:grpSpPr bwMode="auto">
            <a:xfrm>
              <a:off x="3485" y="390"/>
              <a:ext cx="112" cy="5354"/>
              <a:chOff x="3485" y="390"/>
              <a:chExt cx="112" cy="5354"/>
            </a:xfrm>
          </p:grpSpPr>
          <p:sp>
            <p:nvSpPr>
              <p:cNvPr id="2065428" name="Line 20" hidden="1"/>
              <p:cNvSpPr>
                <a:spLocks noChangeShapeType="1"/>
              </p:cNvSpPr>
              <p:nvPr userDrawn="1"/>
            </p:nvSpPr>
            <p:spPr bwMode="auto">
              <a:xfrm>
                <a:off x="3485"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2065429" name="Line 21" hidden="1"/>
              <p:cNvSpPr>
                <a:spLocks noChangeShapeType="1"/>
              </p:cNvSpPr>
              <p:nvPr userDrawn="1"/>
            </p:nvSpPr>
            <p:spPr bwMode="auto">
              <a:xfrm>
                <a:off x="3597"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grpSp>
        <p:sp>
          <p:nvSpPr>
            <p:cNvPr id="2065430" name="Line 22" hidden="1"/>
            <p:cNvSpPr>
              <a:spLocks noChangeShapeType="1"/>
            </p:cNvSpPr>
            <p:nvPr userDrawn="1"/>
          </p:nvSpPr>
          <p:spPr bwMode="auto">
            <a:xfrm>
              <a:off x="4095"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grpSp>
          <p:nvGrpSpPr>
            <p:cNvPr id="1048" name="Group 23" hidden="1"/>
            <p:cNvGrpSpPr>
              <a:grpSpLocks/>
            </p:cNvGrpSpPr>
            <p:nvPr userDrawn="1"/>
          </p:nvGrpSpPr>
          <p:grpSpPr bwMode="auto">
            <a:xfrm>
              <a:off x="4592" y="390"/>
              <a:ext cx="114" cy="5354"/>
              <a:chOff x="4592" y="390"/>
              <a:chExt cx="114" cy="5354"/>
            </a:xfrm>
          </p:grpSpPr>
          <p:sp>
            <p:nvSpPr>
              <p:cNvPr id="2065432" name="Line 24" hidden="1"/>
              <p:cNvSpPr>
                <a:spLocks noChangeShapeType="1"/>
              </p:cNvSpPr>
              <p:nvPr userDrawn="1"/>
            </p:nvSpPr>
            <p:spPr bwMode="auto">
              <a:xfrm>
                <a:off x="4592"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2065433" name="Line 25" hidden="1"/>
              <p:cNvSpPr>
                <a:spLocks noChangeShapeType="1"/>
              </p:cNvSpPr>
              <p:nvPr userDrawn="1"/>
            </p:nvSpPr>
            <p:spPr bwMode="auto">
              <a:xfrm>
                <a:off x="4706"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grpSp>
        <p:sp>
          <p:nvSpPr>
            <p:cNvPr id="2065434" name="Line 26" hidden="1"/>
            <p:cNvSpPr>
              <a:spLocks noChangeShapeType="1"/>
            </p:cNvSpPr>
            <p:nvPr userDrawn="1"/>
          </p:nvSpPr>
          <p:spPr bwMode="auto">
            <a:xfrm>
              <a:off x="5696" y="390"/>
              <a:ext cx="1"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2065435" name="Line 27" hidden="1"/>
            <p:cNvSpPr>
              <a:spLocks noChangeShapeType="1"/>
            </p:cNvSpPr>
            <p:nvPr userDrawn="1"/>
          </p:nvSpPr>
          <p:spPr bwMode="auto">
            <a:xfrm>
              <a:off x="5810" y="390"/>
              <a:ext cx="1"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2065436" name="Line 28" hidden="1"/>
            <p:cNvSpPr>
              <a:spLocks noChangeShapeType="1"/>
            </p:cNvSpPr>
            <p:nvPr userDrawn="1"/>
          </p:nvSpPr>
          <p:spPr bwMode="auto">
            <a:xfrm>
              <a:off x="6799"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2065437" name="Line 29" hidden="1"/>
            <p:cNvSpPr>
              <a:spLocks noChangeShapeType="1"/>
            </p:cNvSpPr>
            <p:nvPr userDrawn="1"/>
          </p:nvSpPr>
          <p:spPr bwMode="auto">
            <a:xfrm>
              <a:off x="6915"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grpSp>
          <p:nvGrpSpPr>
            <p:cNvPr id="1053" name="Group 30" hidden="1"/>
            <p:cNvGrpSpPr>
              <a:grpSpLocks/>
            </p:cNvGrpSpPr>
            <p:nvPr userDrawn="1"/>
          </p:nvGrpSpPr>
          <p:grpSpPr bwMode="auto">
            <a:xfrm>
              <a:off x="4038" y="390"/>
              <a:ext cx="112" cy="5354"/>
              <a:chOff x="3485" y="390"/>
              <a:chExt cx="112" cy="5354"/>
            </a:xfrm>
          </p:grpSpPr>
          <p:sp>
            <p:nvSpPr>
              <p:cNvPr id="2065439" name="Line 31" hidden="1"/>
              <p:cNvSpPr>
                <a:spLocks noChangeShapeType="1"/>
              </p:cNvSpPr>
              <p:nvPr userDrawn="1"/>
            </p:nvSpPr>
            <p:spPr bwMode="auto">
              <a:xfrm>
                <a:off x="3485"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sp>
            <p:nvSpPr>
              <p:cNvPr id="2065440" name="Line 32" hidden="1"/>
              <p:cNvSpPr>
                <a:spLocks noChangeShapeType="1"/>
              </p:cNvSpPr>
              <p:nvPr userDrawn="1"/>
            </p:nvSpPr>
            <p:spPr bwMode="auto">
              <a:xfrm>
                <a:off x="3597" y="390"/>
                <a:ext cx="0" cy="5354"/>
              </a:xfrm>
              <a:prstGeom prst="line">
                <a:avLst/>
              </a:prstGeom>
              <a:noFill/>
              <a:ln w="12700">
                <a:solidFill>
                  <a:srgbClr val="8BA2B2"/>
                </a:solidFill>
                <a:prstDash val="dash"/>
                <a:round/>
                <a:headEnd/>
                <a:tailEnd/>
              </a:ln>
              <a:effectLst/>
            </p:spPr>
            <p:txBody>
              <a:bodyPr lIns="0" tIns="0" rIns="0" bIns="0" anchor="ctr"/>
              <a:lstStyle/>
              <a:p>
                <a:pPr>
                  <a:defRPr/>
                </a:pPr>
                <a:endParaRPr lang="en-US">
                  <a:latin typeface="Arial" pitchFamily="34" charset="0"/>
                </a:endParaRPr>
              </a:p>
            </p:txBody>
          </p:sp>
        </p:grpSp>
      </p:grpSp>
      <p:sp>
        <p:nvSpPr>
          <p:cNvPr id="2065441" name="shpContentSlideFooter"/>
          <p:cNvSpPr>
            <a:spLocks noGrp="1" noChangeArrowheads="1"/>
          </p:cNvSpPr>
          <p:nvPr>
            <p:ph type="ftr" sz="quarter" idx="3"/>
          </p:nvPr>
        </p:nvSpPr>
        <p:spPr bwMode="auto">
          <a:xfrm>
            <a:off x="215900" y="6200775"/>
            <a:ext cx="2808288" cy="657225"/>
          </a:xfrm>
          <a:prstGeom prst="rect">
            <a:avLst/>
          </a:prstGeom>
          <a:noFill/>
          <a:ln w="9525">
            <a:noFill/>
            <a:miter lim="800000"/>
            <a:headEnd/>
            <a:tailEnd/>
          </a:ln>
          <a:effectLst/>
        </p:spPr>
        <p:txBody>
          <a:bodyPr vert="horz" wrap="square" lIns="0" tIns="0" rIns="0" bIns="198000" numCol="1" anchor="b" anchorCtr="0" compatLnSpc="1">
            <a:prstTxWarp prst="textNoShape">
              <a:avLst/>
            </a:prstTxWarp>
          </a:bodyPr>
          <a:lstStyle>
            <a:lvl1pPr eaLnBrk="0" hangingPunct="0">
              <a:lnSpc>
                <a:spcPct val="85000"/>
              </a:lnSpc>
              <a:spcBef>
                <a:spcPct val="0"/>
              </a:spcBef>
              <a:buClrTx/>
              <a:buSzTx/>
              <a:buFontTx/>
              <a:buNone/>
              <a:defRPr sz="600">
                <a:solidFill>
                  <a:srgbClr val="666666"/>
                </a:solidFill>
                <a:latin typeface="Arial" pitchFamily="34" charset="0"/>
              </a:defRPr>
            </a:lvl1pPr>
          </a:lstStyle>
          <a:p>
            <a:pPr>
              <a:defRPr/>
            </a:pPr>
            <a:endParaRPr lang="en-US"/>
          </a:p>
          <a:p>
            <a:pPr>
              <a:defRPr/>
            </a:pPr>
            <a:r>
              <a:rPr lang="en-US"/>
              <a:t>© ABB Group </a:t>
            </a:r>
          </a:p>
          <a:p>
            <a:pPr>
              <a:defRPr/>
            </a:pPr>
            <a:fld id="{DB34C790-23A3-4A46-9944-6AE615F93C1D}" type="datetime4">
              <a:rPr lang="en-US"/>
              <a:pPr>
                <a:defRPr/>
              </a:pPr>
              <a:t>March 3, 2011</a:t>
            </a:fld>
            <a:r>
              <a:rPr lang="en-US"/>
              <a:t> | Slide </a:t>
            </a:r>
            <a:fld id="{0CA558C1-8195-4E31-8D0D-D6EBF03B7D42}" type="slidenum">
              <a:rPr lang="en-US"/>
              <a:pPr>
                <a:defRPr/>
              </a:pPr>
              <a:t>‹Nº›</a:t>
            </a:fld>
            <a:endParaRPr lang="en-US"/>
          </a:p>
        </p:txBody>
      </p:sp>
      <p:pic>
        <p:nvPicPr>
          <p:cNvPr id="1030" name="Picture 34" descr="ABB2logo RGB"/>
          <p:cNvPicPr>
            <a:picLocks noChangeAspect="1" noChangeArrowheads="1"/>
          </p:cNvPicPr>
          <p:nvPr/>
        </p:nvPicPr>
        <p:blipFill>
          <a:blip r:embed="rId14" cstate="print">
            <a:clrChange>
              <a:clrFrom>
                <a:srgbClr val="FFFFFF"/>
              </a:clrFrom>
              <a:clrTo>
                <a:srgbClr val="FFFFFF">
                  <a:alpha val="0"/>
                </a:srgbClr>
              </a:clrTo>
            </a:clrChange>
          </a:blip>
          <a:srcRect l="62511"/>
          <a:stretch>
            <a:fillRect/>
          </a:stretch>
        </p:blipFill>
        <p:spPr bwMode="auto">
          <a:xfrm>
            <a:off x="8243888" y="6392863"/>
            <a:ext cx="673100" cy="252412"/>
          </a:xfrm>
          <a:prstGeom prst="rect">
            <a:avLst/>
          </a:prstGeom>
          <a:noFill/>
          <a:ln w="9525">
            <a:noFill/>
            <a:miter lim="800000"/>
            <a:headEnd/>
            <a:tailEnd/>
          </a:ln>
        </p:spPr>
      </p:pic>
      <p:sp>
        <p:nvSpPr>
          <p:cNvPr id="2065444" name="Text Box 36"/>
          <p:cNvSpPr txBox="1">
            <a:spLocks noChangeArrowheads="1"/>
          </p:cNvSpPr>
          <p:nvPr userDrawn="1"/>
        </p:nvSpPr>
        <p:spPr bwMode="auto">
          <a:xfrm>
            <a:off x="1317625" y="6457950"/>
            <a:ext cx="6810375" cy="230188"/>
          </a:xfrm>
          <a:prstGeom prst="rect">
            <a:avLst/>
          </a:prstGeom>
          <a:noFill/>
          <a:ln w="9525" algn="ctr">
            <a:noFill/>
            <a:miter lim="800000"/>
            <a:headEnd/>
            <a:tailEnd/>
          </a:ln>
          <a:effectLst/>
        </p:spPr>
        <p:txBody>
          <a:bodyPr wrap="none">
            <a:spAutoFit/>
          </a:bodyPr>
          <a:lstStyle/>
          <a:p>
            <a:pPr marL="182563" indent="-182563">
              <a:lnSpc>
                <a:spcPct val="50000"/>
              </a:lnSpc>
              <a:buFont typeface="Wingdings" pitchFamily="2" charset="2"/>
              <a:buNone/>
              <a:defRPr/>
            </a:pPr>
            <a:r>
              <a:rPr lang="es-MX" sz="600">
                <a:solidFill>
                  <a:srgbClr val="5F5F5F"/>
                </a:solidFill>
                <a:latin typeface="Arial" pitchFamily="34" charset="0"/>
              </a:rPr>
              <a:t>Nos reservamos todos los derechos en la información contenida en el presente documento. Reproducciones, uso o acceso a terceros sin la autorización expresada es terminantemente prohibido.</a:t>
            </a:r>
            <a:r>
              <a:rPr lang="es-MX" sz="600" b="1">
                <a:solidFill>
                  <a:srgbClr val="5F5F5F"/>
                </a:solidFill>
                <a:latin typeface="Arial" pitchFamily="34" charset="0"/>
              </a:rPr>
              <a:t> </a:t>
            </a:r>
          </a:p>
          <a:p>
            <a:pPr marL="182563" indent="-182563">
              <a:lnSpc>
                <a:spcPct val="50000"/>
              </a:lnSpc>
              <a:buFont typeface="Wingdings" pitchFamily="2" charset="2"/>
              <a:buNone/>
              <a:defRPr/>
            </a:pPr>
            <a:r>
              <a:rPr lang="es-MX" sz="600">
                <a:solidFill>
                  <a:srgbClr val="5F5F5F"/>
                </a:solidFill>
                <a:latin typeface="Arial" pitchFamily="34" charset="0"/>
              </a:rPr>
              <a:t>® LPLS – LV Systems.</a:t>
            </a:r>
          </a:p>
        </p:txBody>
      </p:sp>
    </p:spTree>
  </p:cSld>
  <p:clrMap bg1="lt1" tx1="dk1" bg2="lt2" tx2="dk2" accent1="accent1" accent2="accent2" accent3="accent3" accent4="accent4" accent5="accent5" accent6="accent6" hlink="hlink" folHlink="folHlink"/>
  <p:sldLayoutIdLst>
    <p:sldLayoutId id="2147483794"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iming>
    <p:tnLst>
      <p:par>
        <p:cTn id="1" dur="indefinite" restart="never" nodeType="tmRoot"/>
      </p:par>
    </p:tnLst>
  </p:timing>
  <p:hf sldNum="0" hdr="0" dt="0"/>
  <p:txStyles>
    <p:titleStyle>
      <a:lvl1pPr algn="l" rtl="0" eaLnBrk="0" fontAlgn="base" hangingPunct="0">
        <a:lnSpc>
          <a:spcPct val="90000"/>
        </a:lnSpc>
        <a:spcBef>
          <a:spcPct val="0"/>
        </a:spcBef>
        <a:spcAft>
          <a:spcPct val="0"/>
        </a:spcAft>
        <a:defRPr sz="2800">
          <a:solidFill>
            <a:srgbClr val="FF3300"/>
          </a:solidFill>
          <a:latin typeface="+mj-lt"/>
          <a:ea typeface="+mj-ea"/>
          <a:cs typeface="+mj-cs"/>
        </a:defRPr>
      </a:lvl1pPr>
      <a:lvl2pPr algn="l" rtl="0" eaLnBrk="0" fontAlgn="base" hangingPunct="0">
        <a:lnSpc>
          <a:spcPct val="90000"/>
        </a:lnSpc>
        <a:spcBef>
          <a:spcPct val="0"/>
        </a:spcBef>
        <a:spcAft>
          <a:spcPct val="0"/>
        </a:spcAft>
        <a:defRPr sz="2800">
          <a:solidFill>
            <a:srgbClr val="FF3300"/>
          </a:solidFill>
          <a:latin typeface="Arial" pitchFamily="34" charset="0"/>
        </a:defRPr>
      </a:lvl2pPr>
      <a:lvl3pPr algn="l" rtl="0" eaLnBrk="0" fontAlgn="base" hangingPunct="0">
        <a:lnSpc>
          <a:spcPct val="90000"/>
        </a:lnSpc>
        <a:spcBef>
          <a:spcPct val="0"/>
        </a:spcBef>
        <a:spcAft>
          <a:spcPct val="0"/>
        </a:spcAft>
        <a:defRPr sz="2800">
          <a:solidFill>
            <a:srgbClr val="FF3300"/>
          </a:solidFill>
          <a:latin typeface="Arial" pitchFamily="34" charset="0"/>
        </a:defRPr>
      </a:lvl3pPr>
      <a:lvl4pPr algn="l" rtl="0" eaLnBrk="0" fontAlgn="base" hangingPunct="0">
        <a:lnSpc>
          <a:spcPct val="90000"/>
        </a:lnSpc>
        <a:spcBef>
          <a:spcPct val="0"/>
        </a:spcBef>
        <a:spcAft>
          <a:spcPct val="0"/>
        </a:spcAft>
        <a:defRPr sz="2800">
          <a:solidFill>
            <a:srgbClr val="FF3300"/>
          </a:solidFill>
          <a:latin typeface="Arial" pitchFamily="34" charset="0"/>
        </a:defRPr>
      </a:lvl4pPr>
      <a:lvl5pPr algn="l" rtl="0" eaLnBrk="0" fontAlgn="base" hangingPunct="0">
        <a:lnSpc>
          <a:spcPct val="90000"/>
        </a:lnSpc>
        <a:spcBef>
          <a:spcPct val="0"/>
        </a:spcBef>
        <a:spcAft>
          <a:spcPct val="0"/>
        </a:spcAft>
        <a:defRPr sz="2800">
          <a:solidFill>
            <a:srgbClr val="FF3300"/>
          </a:solidFill>
          <a:latin typeface="Arial" pitchFamily="34" charset="0"/>
        </a:defRPr>
      </a:lvl5pPr>
      <a:lvl6pPr marL="457200" algn="l" rtl="0" fontAlgn="base">
        <a:lnSpc>
          <a:spcPct val="90000"/>
        </a:lnSpc>
        <a:spcBef>
          <a:spcPct val="0"/>
        </a:spcBef>
        <a:spcAft>
          <a:spcPct val="0"/>
        </a:spcAft>
        <a:defRPr sz="2800">
          <a:solidFill>
            <a:srgbClr val="FF3300"/>
          </a:solidFill>
          <a:latin typeface="Arial" pitchFamily="34" charset="0"/>
        </a:defRPr>
      </a:lvl6pPr>
      <a:lvl7pPr marL="914400" algn="l" rtl="0" fontAlgn="base">
        <a:lnSpc>
          <a:spcPct val="90000"/>
        </a:lnSpc>
        <a:spcBef>
          <a:spcPct val="0"/>
        </a:spcBef>
        <a:spcAft>
          <a:spcPct val="0"/>
        </a:spcAft>
        <a:defRPr sz="2800">
          <a:solidFill>
            <a:srgbClr val="FF3300"/>
          </a:solidFill>
          <a:latin typeface="Arial" pitchFamily="34" charset="0"/>
        </a:defRPr>
      </a:lvl7pPr>
      <a:lvl8pPr marL="1371600" algn="l" rtl="0" fontAlgn="base">
        <a:lnSpc>
          <a:spcPct val="90000"/>
        </a:lnSpc>
        <a:spcBef>
          <a:spcPct val="0"/>
        </a:spcBef>
        <a:spcAft>
          <a:spcPct val="0"/>
        </a:spcAft>
        <a:defRPr sz="2800">
          <a:solidFill>
            <a:srgbClr val="FF3300"/>
          </a:solidFill>
          <a:latin typeface="Arial" pitchFamily="34" charset="0"/>
        </a:defRPr>
      </a:lvl8pPr>
      <a:lvl9pPr marL="1828800" algn="l" rtl="0" fontAlgn="base">
        <a:lnSpc>
          <a:spcPct val="90000"/>
        </a:lnSpc>
        <a:spcBef>
          <a:spcPct val="0"/>
        </a:spcBef>
        <a:spcAft>
          <a:spcPct val="0"/>
        </a:spcAft>
        <a:defRPr sz="2800">
          <a:solidFill>
            <a:srgbClr val="FF3300"/>
          </a:solidFill>
          <a:latin typeface="Arial" pitchFamily="34" charset="0"/>
        </a:defRPr>
      </a:lvl9pPr>
    </p:titleStyle>
    <p:bodyStyle>
      <a:lvl1pPr marL="182563" indent="-182563" algn="l" rtl="0" eaLnBrk="0" fontAlgn="base" hangingPunct="0">
        <a:spcBef>
          <a:spcPct val="50000"/>
        </a:spcBef>
        <a:spcAft>
          <a:spcPct val="0"/>
        </a:spcAft>
        <a:buClr>
          <a:srgbClr val="FF0000"/>
        </a:buClr>
        <a:buSzPct val="70000"/>
        <a:buFont typeface="Wingdings" pitchFamily="2" charset="2"/>
        <a:buChar char="§"/>
        <a:defRPr>
          <a:solidFill>
            <a:srgbClr val="000000"/>
          </a:solidFill>
          <a:latin typeface="+mn-lt"/>
          <a:ea typeface="+mn-ea"/>
          <a:cs typeface="+mn-cs"/>
        </a:defRPr>
      </a:lvl1pPr>
      <a:lvl2pPr marL="539750" indent="-177800" algn="l" rtl="0" eaLnBrk="0" fontAlgn="base" hangingPunct="0">
        <a:spcBef>
          <a:spcPct val="50000"/>
        </a:spcBef>
        <a:spcAft>
          <a:spcPct val="0"/>
        </a:spcAft>
        <a:buClr>
          <a:srgbClr val="FF0000"/>
        </a:buClr>
        <a:buSzPct val="70000"/>
        <a:buFont typeface="Wingdings" pitchFamily="2" charset="2"/>
        <a:buChar char="§"/>
        <a:defRPr>
          <a:solidFill>
            <a:srgbClr val="000000"/>
          </a:solidFill>
          <a:latin typeface="+mn-lt"/>
        </a:defRPr>
      </a:lvl2pPr>
      <a:lvl3pPr marL="896938" indent="-177800" algn="l" rtl="0" eaLnBrk="0" fontAlgn="base" hangingPunct="0">
        <a:spcBef>
          <a:spcPct val="50000"/>
        </a:spcBef>
        <a:spcAft>
          <a:spcPct val="0"/>
        </a:spcAft>
        <a:buClr>
          <a:srgbClr val="FF0000"/>
        </a:buClr>
        <a:buSzPct val="70000"/>
        <a:buFont typeface="Wingdings" pitchFamily="2" charset="2"/>
        <a:buChar char="§"/>
        <a:defRPr>
          <a:solidFill>
            <a:srgbClr val="000000"/>
          </a:solidFill>
          <a:latin typeface="+mn-lt"/>
        </a:defRPr>
      </a:lvl3pPr>
      <a:lvl4pPr marL="1254125" indent="-174625" algn="l" rtl="0" eaLnBrk="0" fontAlgn="base" hangingPunct="0">
        <a:spcBef>
          <a:spcPct val="50000"/>
        </a:spcBef>
        <a:spcAft>
          <a:spcPct val="0"/>
        </a:spcAft>
        <a:buClr>
          <a:srgbClr val="FF0000"/>
        </a:buClr>
        <a:buSzPct val="70000"/>
        <a:buFont typeface="Wingdings" pitchFamily="2" charset="2"/>
        <a:buChar char="§"/>
        <a:defRPr>
          <a:solidFill>
            <a:srgbClr val="000000"/>
          </a:solidFill>
          <a:latin typeface="+mn-lt"/>
        </a:defRPr>
      </a:lvl4pPr>
      <a:lvl5pPr marL="1611313" indent="-174625" algn="l" rtl="0" eaLnBrk="0" fontAlgn="base" hangingPunct="0">
        <a:spcBef>
          <a:spcPct val="50000"/>
        </a:spcBef>
        <a:spcAft>
          <a:spcPct val="0"/>
        </a:spcAft>
        <a:buClr>
          <a:srgbClr val="FF0000"/>
        </a:buClr>
        <a:buSzPct val="70000"/>
        <a:buFont typeface="Wingdings" pitchFamily="2" charset="2"/>
        <a:buChar char="§"/>
        <a:defRPr>
          <a:solidFill>
            <a:srgbClr val="000000"/>
          </a:solidFill>
          <a:latin typeface="+mn-lt"/>
        </a:defRPr>
      </a:lvl5pPr>
      <a:lvl6pPr marL="2068513" indent="-174625" algn="l" rtl="0" fontAlgn="base">
        <a:spcBef>
          <a:spcPct val="50000"/>
        </a:spcBef>
        <a:spcAft>
          <a:spcPct val="0"/>
        </a:spcAft>
        <a:buClr>
          <a:srgbClr val="FF0000"/>
        </a:buClr>
        <a:buSzPct val="70000"/>
        <a:buFont typeface="Wingdings" pitchFamily="2" charset="2"/>
        <a:buChar char="§"/>
        <a:defRPr>
          <a:solidFill>
            <a:srgbClr val="000000"/>
          </a:solidFill>
          <a:latin typeface="+mn-lt"/>
        </a:defRPr>
      </a:lvl6pPr>
      <a:lvl7pPr marL="2525713" indent="-174625" algn="l" rtl="0" fontAlgn="base">
        <a:spcBef>
          <a:spcPct val="50000"/>
        </a:spcBef>
        <a:spcAft>
          <a:spcPct val="0"/>
        </a:spcAft>
        <a:buClr>
          <a:srgbClr val="FF0000"/>
        </a:buClr>
        <a:buSzPct val="70000"/>
        <a:buFont typeface="Wingdings" pitchFamily="2" charset="2"/>
        <a:buChar char="§"/>
        <a:defRPr>
          <a:solidFill>
            <a:srgbClr val="000000"/>
          </a:solidFill>
          <a:latin typeface="+mn-lt"/>
        </a:defRPr>
      </a:lvl7pPr>
      <a:lvl8pPr marL="2982913" indent="-174625" algn="l" rtl="0" fontAlgn="base">
        <a:spcBef>
          <a:spcPct val="50000"/>
        </a:spcBef>
        <a:spcAft>
          <a:spcPct val="0"/>
        </a:spcAft>
        <a:buClr>
          <a:srgbClr val="FF0000"/>
        </a:buClr>
        <a:buSzPct val="70000"/>
        <a:buFont typeface="Wingdings" pitchFamily="2" charset="2"/>
        <a:buChar char="§"/>
        <a:defRPr>
          <a:solidFill>
            <a:srgbClr val="000000"/>
          </a:solidFill>
          <a:latin typeface="+mn-lt"/>
        </a:defRPr>
      </a:lvl8pPr>
      <a:lvl9pPr marL="3440113" indent="-174625" algn="l" rtl="0" fontAlgn="base">
        <a:spcBef>
          <a:spcPct val="50000"/>
        </a:spcBef>
        <a:spcAft>
          <a:spcPct val="0"/>
        </a:spcAft>
        <a:buClr>
          <a:srgbClr val="FF0000"/>
        </a:buClr>
        <a:buSzPct val="70000"/>
        <a:buFont typeface="Wingdings" pitchFamily="2" charset="2"/>
        <a:buChar char="§"/>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ideo" Target="file:///F:\MKT\MFS%20creepage.mpg"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emf"/><Relationship Id="rId7"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video" Target="file:///C:\Users\Josh\Desktop\MNS-UL-MCC%20-%20multifunction%20wall%20(MFS).mpg" TargetMode="External"/><Relationship Id="rId6" Type="http://schemas.openxmlformats.org/officeDocument/2006/relationships/image" Target="../media/image23.wmf"/><Relationship Id="rId5" Type="http://schemas.openxmlformats.org/officeDocument/2006/relationships/image" Target="../media/image22.wmf"/><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ideo" Target="file:///C:\Users\Josh\Desktop\MNS-MCC%20Sistema%20Extraccion%20de%20Silleta.avi" TargetMode="Externa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1"/>
          <p:cNvSpPr>
            <a:spLocks noGrp="1" noChangeArrowheads="1"/>
          </p:cNvSpPr>
          <p:nvPr>
            <p:ph type="ctrTitle"/>
          </p:nvPr>
        </p:nvSpPr>
        <p:spPr/>
        <p:txBody>
          <a:bodyPr/>
          <a:lstStyle/>
          <a:p>
            <a:pPr eaLnBrk="1" hangingPunct="1"/>
            <a:r>
              <a:rPr lang="es-ES_tradnl" dirty="0" smtClean="0">
                <a:solidFill>
                  <a:schemeClr val="accent6">
                    <a:lumMod val="75000"/>
                  </a:schemeClr>
                </a:solidFill>
                <a:latin typeface="Calibri" pitchFamily="34" charset="0"/>
                <a:cs typeface="Calibri" pitchFamily="34" charset="0"/>
              </a:rPr>
              <a:t>MNS® Filosofía y Diseño</a:t>
            </a:r>
            <a:r>
              <a:rPr lang="es-ES" dirty="0" smtClean="0">
                <a:solidFill>
                  <a:schemeClr val="accent6">
                    <a:lumMod val="75000"/>
                  </a:schemeClr>
                </a:solidFill>
                <a:latin typeface="Calibri" pitchFamily="34" charset="0"/>
                <a:cs typeface="Calibri" pitchFamily="34" charset="0"/>
              </a:rPr>
              <a:t> </a:t>
            </a:r>
            <a:r>
              <a:rPr lang="es-ES" dirty="0" smtClean="0">
                <a:latin typeface="Calibri" pitchFamily="34" charset="0"/>
                <a:cs typeface="Calibri" pitchFamily="34" charset="0"/>
              </a:rPr>
              <a:t/>
            </a:r>
            <a:br>
              <a:rPr lang="es-ES" dirty="0" smtClean="0">
                <a:latin typeface="Calibri" pitchFamily="34" charset="0"/>
                <a:cs typeface="Calibri" pitchFamily="34" charset="0"/>
              </a:rPr>
            </a:br>
            <a:r>
              <a:rPr lang="es-MX" dirty="0" smtClean="0">
                <a:solidFill>
                  <a:schemeClr val="bg1">
                    <a:lumMod val="85000"/>
                  </a:schemeClr>
                </a:solidFill>
                <a:latin typeface="Calibri" pitchFamily="34" charset="0"/>
                <a:cs typeface="Calibri" pitchFamily="34" charset="0"/>
              </a:rPr>
              <a:t>MNS-MCC ® </a:t>
            </a:r>
            <a:r>
              <a:rPr lang="es-MX" dirty="0" smtClean="0">
                <a:latin typeface="Calibri" pitchFamily="34" charset="0"/>
                <a:cs typeface="Calibri" pitchFamily="34" charset="0"/>
              </a:rPr>
              <a:t/>
            </a:r>
            <a:br>
              <a:rPr lang="es-MX" dirty="0" smtClean="0">
                <a:latin typeface="Calibri" pitchFamily="34" charset="0"/>
                <a:cs typeface="Calibri" pitchFamily="34" charset="0"/>
              </a:rPr>
            </a:br>
            <a:endParaRPr lang="de-DE" dirty="0" smtClean="0">
              <a:latin typeface="Calibri" pitchFamily="34" charset="0"/>
              <a:cs typeface="Calibri" pitchFamily="34" charset="0"/>
            </a:endParaRPr>
          </a:p>
        </p:txBody>
      </p:sp>
      <p:sp>
        <p:nvSpPr>
          <p:cNvPr id="3076" name="Rectangle 12"/>
          <p:cNvSpPr>
            <a:spLocks noGrp="1" noChangeArrowheads="1"/>
          </p:cNvSpPr>
          <p:nvPr>
            <p:ph type="subTitle" idx="1"/>
          </p:nvPr>
        </p:nvSpPr>
        <p:spPr/>
        <p:txBody>
          <a:bodyPr/>
          <a:lstStyle/>
          <a:p>
            <a:pPr eaLnBrk="1" hangingPunct="1"/>
            <a:r>
              <a:rPr lang="es-MX" sz="1400" dirty="0" smtClean="0">
                <a:solidFill>
                  <a:srgbClr val="FFFFFF"/>
                </a:solidFill>
                <a:latin typeface="Calibri" pitchFamily="34" charset="0"/>
                <a:cs typeface="Calibri" pitchFamily="34" charset="0"/>
              </a:rPr>
              <a:t>Sistemas de Baja Tensión</a:t>
            </a:r>
          </a:p>
        </p:txBody>
      </p:sp>
      <p:pic>
        <p:nvPicPr>
          <p:cNvPr id="11" name="Picture 28" descr="Industrial_automation_L1_cmyk_BlOM_ppt"/>
          <p:cNvPicPr>
            <a:picLocks noChangeAspect="1" noChangeArrowheads="1"/>
          </p:cNvPicPr>
          <p:nvPr/>
        </p:nvPicPr>
        <p:blipFill>
          <a:blip r:embed="rId4"/>
          <a:srcRect/>
          <a:stretch>
            <a:fillRect/>
          </a:stretch>
        </p:blipFill>
        <p:spPr bwMode="auto">
          <a:xfrm>
            <a:off x="215900" y="225425"/>
            <a:ext cx="8712200" cy="3609975"/>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9798" name="Rectangle 6"/>
          <p:cNvSpPr>
            <a:spLocks noGrp="1" noChangeArrowheads="1"/>
          </p:cNvSpPr>
          <p:nvPr>
            <p:ph type="title"/>
          </p:nvPr>
        </p:nvSpPr>
        <p:spPr>
          <a:xfrm>
            <a:off x="0" y="0"/>
            <a:ext cx="9144000" cy="1268413"/>
          </a:xfrm>
        </p:spPr>
        <p:txBody>
          <a:bodyPr/>
          <a:lstStyle/>
          <a:p>
            <a:pPr eaLnBrk="1" hangingPunct="1">
              <a:defRPr/>
            </a:pPr>
            <a:r>
              <a:rPr lang="es-MX" dirty="0" smtClean="0"/>
              <a:t>Diseño: MNS-MCC Dimensiones Generales </a:t>
            </a:r>
          </a:p>
        </p:txBody>
      </p:sp>
      <p:sp>
        <p:nvSpPr>
          <p:cNvPr id="22533" name="Rectangle 5"/>
          <p:cNvSpPr>
            <a:spLocks noChangeArrowheads="1"/>
          </p:cNvSpPr>
          <p:nvPr/>
        </p:nvSpPr>
        <p:spPr bwMode="auto">
          <a:xfrm>
            <a:off x="4362450" y="1227138"/>
            <a:ext cx="4476750" cy="4524315"/>
          </a:xfrm>
          <a:prstGeom prst="rect">
            <a:avLst/>
          </a:prstGeom>
          <a:solidFill>
            <a:schemeClr val="bg1"/>
          </a:solidFill>
          <a:ln w="9525" algn="ctr">
            <a:solidFill>
              <a:schemeClr val="bg1"/>
            </a:solidFill>
            <a:miter lim="800000"/>
            <a:headEnd/>
            <a:tailEnd/>
          </a:ln>
        </p:spPr>
        <p:txBody>
          <a:bodyPr wrap="square" anchor="ctr">
            <a:spAutoFit/>
          </a:bodyPr>
          <a:lstStyle/>
          <a:p>
            <a:pPr>
              <a:lnSpc>
                <a:spcPct val="200000"/>
              </a:lnSpc>
              <a:spcBef>
                <a:spcPct val="0"/>
              </a:spcBef>
              <a:buClrTx/>
              <a:buSzTx/>
            </a:pPr>
            <a:r>
              <a:rPr lang="es-MX" sz="1600" dirty="0" smtClean="0">
                <a:solidFill>
                  <a:schemeClr val="tx1"/>
                </a:solidFill>
                <a:latin typeface="Calibri" pitchFamily="34" charset="0"/>
                <a:cs typeface="Calibri" pitchFamily="34" charset="0"/>
              </a:rPr>
              <a:t>Longitud “E” = 25 mm </a:t>
            </a:r>
          </a:p>
          <a:p>
            <a:pPr>
              <a:lnSpc>
                <a:spcPct val="200000"/>
              </a:lnSpc>
              <a:spcBef>
                <a:spcPct val="0"/>
              </a:spcBef>
              <a:buClrTx/>
              <a:buSzTx/>
            </a:pPr>
            <a:r>
              <a:rPr lang="de-CH" sz="1600" dirty="0" smtClean="0">
                <a:latin typeface="Calibri" pitchFamily="34" charset="0"/>
                <a:cs typeface="Calibri" pitchFamily="34" charset="0"/>
              </a:rPr>
              <a:t>Altura</a:t>
            </a:r>
            <a:r>
              <a:rPr lang="de-CH" sz="1600" dirty="0" smtClean="0">
                <a:latin typeface="Calibri" pitchFamily="34" charset="0"/>
                <a:cs typeface="Calibri" pitchFamily="34" charset="0"/>
              </a:rPr>
              <a:t>:  2200 mm</a:t>
            </a:r>
          </a:p>
          <a:p>
            <a:pPr>
              <a:lnSpc>
                <a:spcPct val="200000"/>
              </a:lnSpc>
              <a:spcBef>
                <a:spcPct val="0"/>
              </a:spcBef>
              <a:buClrTx/>
              <a:buSzTx/>
            </a:pPr>
            <a:r>
              <a:rPr lang="de-CH" sz="1600" dirty="0" smtClean="0">
                <a:latin typeface="Calibri" pitchFamily="34" charset="0"/>
                <a:cs typeface="Calibri" pitchFamily="34" charset="0"/>
              </a:rPr>
              <a:t>Profundidad: 500mm</a:t>
            </a:r>
          </a:p>
          <a:p>
            <a:pPr>
              <a:lnSpc>
                <a:spcPct val="200000"/>
              </a:lnSpc>
              <a:spcBef>
                <a:spcPct val="0"/>
              </a:spcBef>
              <a:buClrTx/>
              <a:buSzTx/>
            </a:pPr>
            <a:r>
              <a:rPr lang="de-CH" sz="1600" dirty="0" smtClean="0">
                <a:latin typeface="Calibri" pitchFamily="34" charset="0"/>
                <a:cs typeface="Calibri" pitchFamily="34" charset="0"/>
              </a:rPr>
              <a:t>Ancho: 500 o 600mm</a:t>
            </a:r>
          </a:p>
          <a:p>
            <a:pPr>
              <a:lnSpc>
                <a:spcPct val="200000"/>
              </a:lnSpc>
              <a:spcBef>
                <a:spcPct val="0"/>
              </a:spcBef>
              <a:buClrTx/>
              <a:buSzTx/>
            </a:pPr>
            <a:r>
              <a:rPr lang="de-CH" sz="1600" dirty="0" smtClean="0">
                <a:latin typeface="Calibri" pitchFamily="34" charset="0"/>
                <a:cs typeface="Calibri" pitchFamily="34" charset="0"/>
              </a:rPr>
              <a:t>Canal vertical: 4E (100mm) y 8E (200mm)</a:t>
            </a:r>
          </a:p>
          <a:p>
            <a:pPr>
              <a:lnSpc>
                <a:spcPct val="200000"/>
              </a:lnSpc>
              <a:spcBef>
                <a:spcPct val="0"/>
              </a:spcBef>
              <a:buClrTx/>
              <a:buSzTx/>
            </a:pPr>
            <a:r>
              <a:rPr lang="de-CH" sz="1600" dirty="0" smtClean="0">
                <a:latin typeface="Calibri" pitchFamily="34" charset="0"/>
                <a:cs typeface="Calibri" pitchFamily="34" charset="0"/>
              </a:rPr>
              <a:t>Compartimiento  p/ Equipo: </a:t>
            </a:r>
          </a:p>
          <a:p>
            <a:pPr>
              <a:lnSpc>
                <a:spcPct val="200000"/>
              </a:lnSpc>
              <a:spcBef>
                <a:spcPct val="0"/>
              </a:spcBef>
              <a:buClrTx/>
              <a:buSzTx/>
            </a:pPr>
            <a:r>
              <a:rPr lang="de-CH" sz="1600" dirty="0" smtClean="0">
                <a:latin typeface="Calibri" pitchFamily="34" charset="0"/>
                <a:cs typeface="Calibri" pitchFamily="34" charset="0"/>
              </a:rPr>
              <a:t>72E (1800 mm) X 400 mm </a:t>
            </a:r>
          </a:p>
          <a:p>
            <a:pPr>
              <a:lnSpc>
                <a:spcPct val="200000"/>
              </a:lnSpc>
              <a:spcBef>
                <a:spcPct val="0"/>
              </a:spcBef>
              <a:buClrTx/>
              <a:buSzTx/>
            </a:pPr>
            <a:r>
              <a:rPr lang="de-CH" sz="1600" dirty="0" smtClean="0">
                <a:latin typeface="Calibri" pitchFamily="34" charset="0"/>
                <a:cs typeface="Calibri" pitchFamily="34" charset="0"/>
              </a:rPr>
              <a:t>Canal para cableado superior:  6E </a:t>
            </a:r>
            <a:r>
              <a:rPr lang="de-CH" sz="1600" dirty="0">
                <a:latin typeface="Calibri" pitchFamily="34" charset="0"/>
                <a:cs typeface="Calibri" pitchFamily="34" charset="0"/>
              </a:rPr>
              <a:t>(150 mm) </a:t>
            </a:r>
          </a:p>
          <a:p>
            <a:pPr>
              <a:lnSpc>
                <a:spcPct val="200000"/>
              </a:lnSpc>
              <a:spcBef>
                <a:spcPct val="0"/>
              </a:spcBef>
              <a:buClrTx/>
              <a:buSzTx/>
            </a:pPr>
            <a:r>
              <a:rPr lang="de-CH" sz="1600" dirty="0" smtClean="0">
                <a:latin typeface="Calibri" pitchFamily="34" charset="0"/>
                <a:cs typeface="Calibri" pitchFamily="34" charset="0"/>
              </a:rPr>
              <a:t>Canal para cableado  inferior : 7E(175 </a:t>
            </a:r>
            <a:r>
              <a:rPr lang="de-CH" sz="1600" dirty="0">
                <a:latin typeface="Calibri" pitchFamily="34" charset="0"/>
                <a:cs typeface="Calibri" pitchFamily="34" charset="0"/>
              </a:rPr>
              <a:t>mm) </a:t>
            </a:r>
          </a:p>
        </p:txBody>
      </p:sp>
      <p:pic>
        <p:nvPicPr>
          <p:cNvPr id="7" name="6 Imagen" descr="Brochure MNS MCC.jpg"/>
          <p:cNvPicPr>
            <a:picLocks noChangeAspect="1"/>
          </p:cNvPicPr>
          <p:nvPr/>
        </p:nvPicPr>
        <p:blipFill>
          <a:blip r:embed="rId3"/>
          <a:srcRect l="1681" t="16121" r="87917" b="63257"/>
          <a:stretch>
            <a:fillRect/>
          </a:stretch>
        </p:blipFill>
        <p:spPr>
          <a:xfrm>
            <a:off x="0" y="1352550"/>
            <a:ext cx="4433310" cy="4972050"/>
          </a:xfrm>
          <a:prstGeom prst="rect">
            <a:avLst/>
          </a:prstGeo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2514" name="Rectangle 2"/>
          <p:cNvSpPr>
            <a:spLocks noGrp="1" noChangeArrowheads="1"/>
          </p:cNvSpPr>
          <p:nvPr>
            <p:ph type="title"/>
          </p:nvPr>
        </p:nvSpPr>
        <p:spPr>
          <a:xfrm>
            <a:off x="0" y="0"/>
            <a:ext cx="9144000" cy="1025525"/>
          </a:xfrm>
        </p:spPr>
        <p:txBody>
          <a:bodyPr/>
          <a:lstStyle/>
          <a:p>
            <a:pPr eaLnBrk="1" hangingPunct="1">
              <a:defRPr/>
            </a:pPr>
            <a:r>
              <a:rPr lang="es-MX" dirty="0" smtClean="0"/>
              <a:t>Diseño: Envolvente</a:t>
            </a:r>
            <a:endParaRPr lang="en-US" dirty="0" smtClean="0"/>
          </a:p>
        </p:txBody>
      </p:sp>
      <p:sp>
        <p:nvSpPr>
          <p:cNvPr id="33796" name="Rectangle 4"/>
          <p:cNvSpPr>
            <a:spLocks noChangeArrowheads="1"/>
          </p:cNvSpPr>
          <p:nvPr/>
        </p:nvSpPr>
        <p:spPr bwMode="auto">
          <a:xfrm>
            <a:off x="228600" y="1200150"/>
            <a:ext cx="6030912" cy="3416320"/>
          </a:xfrm>
          <a:prstGeom prst="rect">
            <a:avLst/>
          </a:prstGeom>
          <a:noFill/>
          <a:ln w="9525" algn="ctr">
            <a:noFill/>
            <a:miter lim="800000"/>
            <a:headEnd/>
            <a:tailEnd/>
          </a:ln>
        </p:spPr>
        <p:txBody>
          <a:bodyPr lIns="0">
            <a:spAutoFit/>
          </a:bodyPr>
          <a:lstStyle/>
          <a:p>
            <a:pPr marL="342900" indent="-342900">
              <a:lnSpc>
                <a:spcPct val="150000"/>
              </a:lnSpc>
              <a:spcBef>
                <a:spcPct val="0"/>
              </a:spcBef>
              <a:buClrTx/>
              <a:buSzTx/>
            </a:pPr>
            <a:r>
              <a:rPr lang="es-MX" dirty="0" smtClean="0">
                <a:solidFill>
                  <a:schemeClr val="tx1"/>
                </a:solidFill>
                <a:latin typeface="Calibri" pitchFamily="34" charset="0"/>
                <a:cs typeface="Calibri" pitchFamily="34" charset="0"/>
              </a:rPr>
              <a:t>Material: Acero Rolado en Frío</a:t>
            </a:r>
          </a:p>
          <a:p>
            <a:pPr marL="342900" indent="-342900">
              <a:lnSpc>
                <a:spcPct val="150000"/>
              </a:lnSpc>
              <a:spcBef>
                <a:spcPct val="0"/>
              </a:spcBef>
              <a:buClrTx/>
              <a:buSzTx/>
            </a:pPr>
            <a:r>
              <a:rPr lang="es-MX" dirty="0" smtClean="0">
                <a:solidFill>
                  <a:schemeClr val="tx1"/>
                </a:solidFill>
                <a:latin typeface="Calibri" pitchFamily="34" charset="0"/>
                <a:cs typeface="Calibri" pitchFamily="34" charset="0"/>
              </a:rPr>
              <a:t>Pintura: Electrostática</a:t>
            </a:r>
            <a:r>
              <a:rPr lang="es-MX" dirty="0" smtClean="0">
                <a:solidFill>
                  <a:schemeClr val="tx1"/>
                </a:solidFill>
                <a:latin typeface="Calibri" pitchFamily="34" charset="0"/>
                <a:cs typeface="Calibri" pitchFamily="34" charset="0"/>
              </a:rPr>
              <a:t>.</a:t>
            </a:r>
          </a:p>
          <a:p>
            <a:pPr marL="342900" indent="-342900">
              <a:lnSpc>
                <a:spcPct val="150000"/>
              </a:lnSpc>
              <a:spcBef>
                <a:spcPct val="0"/>
              </a:spcBef>
              <a:buClrTx/>
              <a:buSzTx/>
            </a:pPr>
            <a:r>
              <a:rPr lang="es-MX" dirty="0" smtClean="0">
                <a:solidFill>
                  <a:schemeClr val="tx1"/>
                </a:solidFill>
                <a:latin typeface="Calibri" pitchFamily="34" charset="0"/>
                <a:cs typeface="Calibri" pitchFamily="34" charset="0"/>
              </a:rPr>
              <a:t>Cámara Salina: 1500 hrs. certificadas</a:t>
            </a:r>
            <a:endParaRPr lang="es-MX" dirty="0" smtClean="0">
              <a:solidFill>
                <a:schemeClr val="tx1"/>
              </a:solidFill>
              <a:latin typeface="Calibri" pitchFamily="34" charset="0"/>
              <a:cs typeface="Calibri" pitchFamily="34" charset="0"/>
            </a:endParaRPr>
          </a:p>
          <a:p>
            <a:pPr marL="342900" indent="-342900">
              <a:lnSpc>
                <a:spcPct val="150000"/>
              </a:lnSpc>
              <a:spcBef>
                <a:spcPct val="0"/>
              </a:spcBef>
              <a:buClrTx/>
              <a:buSzTx/>
            </a:pPr>
            <a:r>
              <a:rPr lang="es-MX" dirty="0" smtClean="0">
                <a:solidFill>
                  <a:schemeClr val="tx1"/>
                </a:solidFill>
                <a:latin typeface="Calibri" pitchFamily="34" charset="0"/>
                <a:cs typeface="Calibri" pitchFamily="34" charset="0"/>
              </a:rPr>
              <a:t>Color: Gris ANSI 61 (Estándar)</a:t>
            </a:r>
          </a:p>
          <a:p>
            <a:pPr marL="342900" indent="-342900">
              <a:lnSpc>
                <a:spcPct val="150000"/>
              </a:lnSpc>
              <a:spcBef>
                <a:spcPct val="0"/>
              </a:spcBef>
              <a:buClrTx/>
              <a:buSzTx/>
            </a:pPr>
            <a:r>
              <a:rPr lang="es-MX" dirty="0" smtClean="0">
                <a:solidFill>
                  <a:schemeClr val="tx1"/>
                </a:solidFill>
                <a:latin typeface="Calibri" pitchFamily="34" charset="0"/>
                <a:cs typeface="Calibri" pitchFamily="34" charset="0"/>
              </a:rPr>
              <a:t>La </a:t>
            </a:r>
            <a:r>
              <a:rPr lang="es-MX" dirty="0">
                <a:solidFill>
                  <a:schemeClr val="tx1"/>
                </a:solidFill>
                <a:latin typeface="Calibri" pitchFamily="34" charset="0"/>
                <a:cs typeface="Calibri" pitchFamily="34" charset="0"/>
              </a:rPr>
              <a:t>fijación del envolvente es con el uso de tornillos </a:t>
            </a:r>
            <a:r>
              <a:rPr lang="es-MX" dirty="0" err="1">
                <a:solidFill>
                  <a:schemeClr val="tx1"/>
                </a:solidFill>
                <a:latin typeface="Calibri" pitchFamily="34" charset="0"/>
                <a:cs typeface="Calibri" pitchFamily="34" charset="0"/>
              </a:rPr>
              <a:t>autorroscantes</a:t>
            </a:r>
            <a:r>
              <a:rPr lang="es-MX" dirty="0">
                <a:solidFill>
                  <a:schemeClr val="tx1"/>
                </a:solidFill>
                <a:latin typeface="Calibri" pitchFamily="34" charset="0"/>
                <a:cs typeface="Calibri" pitchFamily="34" charset="0"/>
              </a:rPr>
              <a:t>.</a:t>
            </a:r>
          </a:p>
          <a:p>
            <a:pPr marL="342900" indent="-342900">
              <a:lnSpc>
                <a:spcPct val="150000"/>
              </a:lnSpc>
              <a:spcBef>
                <a:spcPct val="0"/>
              </a:spcBef>
              <a:buClrTx/>
              <a:buSzTx/>
            </a:pPr>
            <a:r>
              <a:rPr lang="es-MX" dirty="0" smtClean="0">
                <a:solidFill>
                  <a:schemeClr val="tx1"/>
                </a:solidFill>
                <a:latin typeface="Calibri" pitchFamily="34" charset="0"/>
                <a:cs typeface="Calibri" pitchFamily="34" charset="0"/>
              </a:rPr>
              <a:t> Grado de Protección: NEMA 1A</a:t>
            </a:r>
          </a:p>
          <a:p>
            <a:pPr marL="342900" indent="-342900">
              <a:lnSpc>
                <a:spcPct val="150000"/>
              </a:lnSpc>
              <a:spcBef>
                <a:spcPct val="0"/>
              </a:spcBef>
              <a:buClrTx/>
              <a:buSzTx/>
            </a:pPr>
            <a:r>
              <a:rPr lang="es-MX" dirty="0" smtClean="0">
                <a:solidFill>
                  <a:schemeClr val="tx1"/>
                </a:solidFill>
                <a:latin typeface="Calibri" pitchFamily="34" charset="0"/>
                <a:cs typeface="Calibri" pitchFamily="34" charset="0"/>
              </a:rPr>
              <a:t>Ojillos de </a:t>
            </a:r>
            <a:r>
              <a:rPr lang="es-MX" dirty="0" err="1" smtClean="0">
                <a:solidFill>
                  <a:schemeClr val="tx1"/>
                </a:solidFill>
                <a:latin typeface="Calibri" pitchFamily="34" charset="0"/>
                <a:cs typeface="Calibri" pitchFamily="34" charset="0"/>
              </a:rPr>
              <a:t>Izaje</a:t>
            </a:r>
            <a:endParaRPr lang="es-MX" dirty="0">
              <a:solidFill>
                <a:schemeClr val="tx1"/>
              </a:solidFill>
              <a:latin typeface="Calibri" pitchFamily="34" charset="0"/>
              <a:cs typeface="Calibri" pitchFamily="34" charset="0"/>
            </a:endParaRPr>
          </a:p>
        </p:txBody>
      </p:sp>
      <p:pic>
        <p:nvPicPr>
          <p:cNvPr id="33797" name="Picture 5"/>
          <p:cNvPicPr>
            <a:picLocks noChangeAspect="1" noChangeArrowheads="1"/>
          </p:cNvPicPr>
          <p:nvPr/>
        </p:nvPicPr>
        <p:blipFill>
          <a:blip r:embed="rId3" cstate="print">
            <a:clrChange>
              <a:clrFrom>
                <a:srgbClr val="FFFFFF"/>
              </a:clrFrom>
              <a:clrTo>
                <a:srgbClr val="FFFFFF">
                  <a:alpha val="0"/>
                </a:srgbClr>
              </a:clrTo>
            </a:clrChange>
          </a:blip>
          <a:srcRect l="17500" r="18579"/>
          <a:stretch>
            <a:fillRect/>
          </a:stretch>
        </p:blipFill>
        <p:spPr bwMode="auto">
          <a:xfrm>
            <a:off x="6030500" y="800100"/>
            <a:ext cx="2273869" cy="5314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4" descr="cprofile"/>
          <p:cNvPicPr>
            <a:picLocks noChangeAspect="1" noChangeArrowheads="1"/>
          </p:cNvPicPr>
          <p:nvPr/>
        </p:nvPicPr>
        <p:blipFill>
          <a:blip r:embed="rId3">
            <a:clrChange>
              <a:clrFrom>
                <a:srgbClr val="FFFFFF"/>
              </a:clrFrom>
              <a:clrTo>
                <a:srgbClr val="FFFFFF">
                  <a:alpha val="0"/>
                </a:srgbClr>
              </a:clrTo>
            </a:clrChange>
          </a:blip>
          <a:srcRect l="38345" t="1660" r="38345"/>
          <a:stretch>
            <a:fillRect/>
          </a:stretch>
        </p:blipFill>
        <p:spPr bwMode="auto">
          <a:xfrm>
            <a:off x="6658548" y="1123950"/>
            <a:ext cx="1810765" cy="5164138"/>
          </a:xfrm>
          <a:prstGeom prst="rect">
            <a:avLst/>
          </a:prstGeom>
          <a:noFill/>
          <a:ln w="9525">
            <a:noFill/>
            <a:miter lim="800000"/>
            <a:headEnd/>
            <a:tailEnd/>
          </a:ln>
        </p:spPr>
      </p:pic>
      <p:sp>
        <p:nvSpPr>
          <p:cNvPr id="23556" name="Rectangle 5"/>
          <p:cNvSpPr>
            <a:spLocks noChangeArrowheads="1"/>
          </p:cNvSpPr>
          <p:nvPr/>
        </p:nvSpPr>
        <p:spPr bwMode="auto">
          <a:xfrm>
            <a:off x="482600" y="1498600"/>
            <a:ext cx="5629275" cy="3444020"/>
          </a:xfrm>
          <a:prstGeom prst="rect">
            <a:avLst/>
          </a:prstGeom>
          <a:noFill/>
          <a:ln w="9525" algn="ctr">
            <a:noFill/>
            <a:miter lim="800000"/>
            <a:headEnd/>
            <a:tailEnd/>
          </a:ln>
        </p:spPr>
        <p:txBody>
          <a:bodyPr lIns="0">
            <a:spAutoFit/>
          </a:bodyPr>
          <a:lstStyle/>
          <a:p>
            <a:pPr>
              <a:lnSpc>
                <a:spcPct val="110000"/>
              </a:lnSpc>
              <a:spcBef>
                <a:spcPct val="0"/>
              </a:spcBef>
              <a:buClrTx/>
              <a:buSzTx/>
            </a:pPr>
            <a:r>
              <a:rPr lang="es-MX" dirty="0">
                <a:solidFill>
                  <a:schemeClr val="tx1"/>
                </a:solidFill>
                <a:latin typeface="Calibri" pitchFamily="34" charset="0"/>
                <a:cs typeface="Calibri" pitchFamily="34" charset="0"/>
              </a:rPr>
              <a:t>Los elementos básicos del marco son perfiles C de acero con incrementos de 25 mm entre sus barrenos</a:t>
            </a:r>
          </a:p>
          <a:p>
            <a:pPr>
              <a:lnSpc>
                <a:spcPct val="110000"/>
              </a:lnSpc>
              <a:spcBef>
                <a:spcPct val="0"/>
              </a:spcBef>
              <a:buClrTx/>
              <a:buSzTx/>
            </a:pPr>
            <a:endParaRPr lang="es-MX" dirty="0">
              <a:solidFill>
                <a:schemeClr val="tx1"/>
              </a:solidFill>
              <a:latin typeface="Calibri" pitchFamily="34" charset="0"/>
              <a:cs typeface="Calibri" pitchFamily="34" charset="0"/>
            </a:endParaRPr>
          </a:p>
          <a:p>
            <a:pPr>
              <a:lnSpc>
                <a:spcPct val="110000"/>
              </a:lnSpc>
              <a:spcBef>
                <a:spcPct val="0"/>
              </a:spcBef>
              <a:buClrTx/>
              <a:buSzTx/>
            </a:pPr>
            <a:r>
              <a:rPr lang="es-MX" dirty="0" smtClean="0">
                <a:solidFill>
                  <a:schemeClr val="tx1"/>
                </a:solidFill>
                <a:latin typeface="Calibri" pitchFamily="34" charset="0"/>
                <a:cs typeface="Calibri" pitchFamily="34" charset="0"/>
              </a:rPr>
              <a:t>Un </a:t>
            </a:r>
            <a:r>
              <a:rPr lang="es-MX" dirty="0">
                <a:solidFill>
                  <a:schemeClr val="tx1"/>
                </a:solidFill>
                <a:latin typeface="Calibri" pitchFamily="34" charset="0"/>
                <a:cs typeface="Calibri" pitchFamily="34" charset="0"/>
              </a:rPr>
              <a:t>arreglo de perfiles horizontales y verticales dan lugar a una estructura rígida. </a:t>
            </a:r>
          </a:p>
          <a:p>
            <a:pPr>
              <a:lnSpc>
                <a:spcPct val="110000"/>
              </a:lnSpc>
              <a:spcBef>
                <a:spcPct val="0"/>
              </a:spcBef>
              <a:buClrTx/>
              <a:buSzTx/>
            </a:pPr>
            <a:endParaRPr lang="es-MX" dirty="0">
              <a:solidFill>
                <a:schemeClr val="tx1"/>
              </a:solidFill>
              <a:latin typeface="Calibri" pitchFamily="34" charset="0"/>
              <a:cs typeface="Calibri" pitchFamily="34" charset="0"/>
            </a:endParaRPr>
          </a:p>
          <a:p>
            <a:pPr>
              <a:lnSpc>
                <a:spcPct val="110000"/>
              </a:lnSpc>
              <a:spcBef>
                <a:spcPct val="0"/>
              </a:spcBef>
              <a:buClrTx/>
              <a:buSzTx/>
            </a:pPr>
            <a:r>
              <a:rPr lang="es-MX" dirty="0">
                <a:solidFill>
                  <a:schemeClr val="tx1"/>
                </a:solidFill>
                <a:latin typeface="Calibri" pitchFamily="34" charset="0"/>
                <a:cs typeface="Calibri" pitchFamily="34" charset="0"/>
              </a:rPr>
              <a:t>El ensamble del marco es libre de mantenimiento:</a:t>
            </a:r>
          </a:p>
          <a:p>
            <a:pPr lvl="1">
              <a:lnSpc>
                <a:spcPct val="110000"/>
              </a:lnSpc>
              <a:spcBef>
                <a:spcPct val="0"/>
              </a:spcBef>
              <a:buClrTx/>
              <a:buSzTx/>
            </a:pPr>
            <a:r>
              <a:rPr lang="es-MX" dirty="0">
                <a:solidFill>
                  <a:schemeClr val="tx1"/>
                </a:solidFill>
                <a:latin typeface="Calibri" pitchFamily="34" charset="0"/>
                <a:cs typeface="Calibri" pitchFamily="34" charset="0"/>
              </a:rPr>
              <a:t>Tornillos </a:t>
            </a:r>
            <a:r>
              <a:rPr lang="es-MX" dirty="0" err="1">
                <a:solidFill>
                  <a:schemeClr val="tx1"/>
                </a:solidFill>
                <a:latin typeface="Calibri" pitchFamily="34" charset="0"/>
                <a:cs typeface="Calibri" pitchFamily="34" charset="0"/>
              </a:rPr>
              <a:t>Autorroscantes</a:t>
            </a:r>
            <a:r>
              <a:rPr lang="es-MX" dirty="0">
                <a:solidFill>
                  <a:schemeClr val="tx1"/>
                </a:solidFill>
                <a:latin typeface="Calibri" pitchFamily="34" charset="0"/>
                <a:cs typeface="Calibri" pitchFamily="34" charset="0"/>
              </a:rPr>
              <a:t> </a:t>
            </a:r>
          </a:p>
          <a:p>
            <a:pPr lvl="1">
              <a:lnSpc>
                <a:spcPct val="110000"/>
              </a:lnSpc>
              <a:spcBef>
                <a:spcPct val="0"/>
              </a:spcBef>
              <a:buClrTx/>
              <a:buSzTx/>
            </a:pPr>
            <a:r>
              <a:rPr lang="es-MX" dirty="0">
                <a:solidFill>
                  <a:schemeClr val="tx1"/>
                </a:solidFill>
                <a:latin typeface="Calibri" pitchFamily="34" charset="0"/>
                <a:cs typeface="Calibri" pitchFamily="34" charset="0"/>
              </a:rPr>
              <a:t>Tornillos con recubrimiento tipo ESLOK</a:t>
            </a:r>
          </a:p>
          <a:p>
            <a:pPr>
              <a:lnSpc>
                <a:spcPct val="110000"/>
              </a:lnSpc>
              <a:spcBef>
                <a:spcPct val="0"/>
              </a:spcBef>
              <a:buClrTx/>
              <a:buSzTx/>
            </a:pPr>
            <a:endParaRPr lang="es-MX" dirty="0">
              <a:solidFill>
                <a:schemeClr val="tx1"/>
              </a:solidFill>
              <a:latin typeface="Calibri" pitchFamily="34" charset="0"/>
              <a:cs typeface="Calibri" pitchFamily="34" charset="0"/>
            </a:endParaRPr>
          </a:p>
          <a:p>
            <a:pPr>
              <a:lnSpc>
                <a:spcPct val="110000"/>
              </a:lnSpc>
              <a:spcBef>
                <a:spcPct val="0"/>
              </a:spcBef>
              <a:buClrTx/>
              <a:buSzTx/>
            </a:pPr>
            <a:r>
              <a:rPr lang="es-MX" dirty="0" smtClean="0">
                <a:solidFill>
                  <a:schemeClr val="tx1"/>
                </a:solidFill>
                <a:latin typeface="Calibri" pitchFamily="34" charset="0"/>
                <a:cs typeface="Calibri" pitchFamily="34" charset="0"/>
              </a:rPr>
              <a:t>Recubrimiento galvanizado y </a:t>
            </a:r>
            <a:r>
              <a:rPr lang="es-MX" dirty="0" err="1" smtClean="0">
                <a:solidFill>
                  <a:schemeClr val="tx1"/>
                </a:solidFill>
                <a:latin typeface="Calibri" pitchFamily="34" charset="0"/>
                <a:cs typeface="Calibri" pitchFamily="34" charset="0"/>
              </a:rPr>
              <a:t>aluzinc</a:t>
            </a:r>
            <a:r>
              <a:rPr lang="es-MX" dirty="0" smtClean="0">
                <a:solidFill>
                  <a:schemeClr val="tx1"/>
                </a:solidFill>
                <a:latin typeface="Calibri" pitchFamily="34" charset="0"/>
                <a:cs typeface="Calibri" pitchFamily="34" charset="0"/>
              </a:rPr>
              <a:t>.</a:t>
            </a:r>
            <a:endParaRPr lang="es-MX" dirty="0">
              <a:solidFill>
                <a:schemeClr val="tx1"/>
              </a:solidFill>
              <a:latin typeface="Calibri" pitchFamily="34" charset="0"/>
              <a:cs typeface="Calibri" pitchFamily="34" charset="0"/>
            </a:endParaRPr>
          </a:p>
        </p:txBody>
      </p:sp>
      <p:sp>
        <p:nvSpPr>
          <p:cNvPr id="6" name="Rectangle 10"/>
          <p:cNvSpPr>
            <a:spLocks noGrp="1" noChangeArrowheads="1"/>
          </p:cNvSpPr>
          <p:nvPr>
            <p:ph type="title"/>
          </p:nvPr>
        </p:nvSpPr>
        <p:spPr>
          <a:xfrm>
            <a:off x="0" y="1"/>
            <a:ext cx="9144000" cy="800100"/>
          </a:xfrm>
        </p:spPr>
        <p:txBody>
          <a:bodyPr/>
          <a:lstStyle/>
          <a:p>
            <a:pPr eaLnBrk="1" hangingPunct="1">
              <a:defRPr/>
            </a:pPr>
            <a:r>
              <a:rPr lang="es-MX" dirty="0" smtClean="0"/>
              <a:t>Diseño: Estructura</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5"/>
          <p:cNvSpPr>
            <a:spLocks noChangeArrowheads="1"/>
          </p:cNvSpPr>
          <p:nvPr/>
        </p:nvSpPr>
        <p:spPr bwMode="auto">
          <a:xfrm>
            <a:off x="350838" y="1244600"/>
            <a:ext cx="3744912" cy="5386090"/>
          </a:xfrm>
          <a:prstGeom prst="rect">
            <a:avLst/>
          </a:prstGeom>
          <a:noFill/>
          <a:ln w="9525">
            <a:noFill/>
            <a:miter lim="800000"/>
            <a:headEnd/>
            <a:tailEnd/>
          </a:ln>
        </p:spPr>
        <p:txBody>
          <a:bodyPr wrap="square" lIns="0">
            <a:spAutoFit/>
          </a:bodyPr>
          <a:lstStyle/>
          <a:p>
            <a:pPr>
              <a:lnSpc>
                <a:spcPct val="215000"/>
              </a:lnSpc>
              <a:spcBef>
                <a:spcPct val="0"/>
              </a:spcBef>
              <a:buClrTx/>
              <a:buSzTx/>
            </a:pPr>
            <a:r>
              <a:rPr lang="es-MX" sz="1600" dirty="0" smtClean="0">
                <a:solidFill>
                  <a:schemeClr val="tx1"/>
                </a:solidFill>
                <a:cs typeface="Arial" charset="0"/>
              </a:rPr>
              <a:t>Sujeta a la estructura asegurando  </a:t>
            </a:r>
            <a:r>
              <a:rPr lang="es-MX" sz="1600" dirty="0">
                <a:solidFill>
                  <a:schemeClr val="tx1"/>
                </a:solidFill>
                <a:cs typeface="Arial" charset="0"/>
              </a:rPr>
              <a:t>continuidad eléctrica y aterriza completamente </a:t>
            </a:r>
            <a:r>
              <a:rPr lang="es-MX" sz="1600" dirty="0" smtClean="0">
                <a:solidFill>
                  <a:schemeClr val="tx1"/>
                </a:solidFill>
                <a:cs typeface="Arial" charset="0"/>
              </a:rPr>
              <a:t>el sistema</a:t>
            </a:r>
            <a:r>
              <a:rPr lang="es-MX" sz="1600" dirty="0" smtClean="0">
                <a:solidFill>
                  <a:schemeClr val="tx1"/>
                </a:solidFill>
                <a:cs typeface="Arial" charset="0"/>
              </a:rPr>
              <a:t>.</a:t>
            </a:r>
          </a:p>
          <a:p>
            <a:pPr>
              <a:lnSpc>
                <a:spcPct val="215000"/>
              </a:lnSpc>
              <a:spcBef>
                <a:spcPct val="0"/>
              </a:spcBef>
              <a:buClrTx/>
              <a:buSzTx/>
            </a:pPr>
            <a:r>
              <a:rPr lang="es-MX" sz="1600" dirty="0" smtClean="0">
                <a:solidFill>
                  <a:schemeClr val="tx1"/>
                </a:solidFill>
                <a:cs typeface="Arial" charset="0"/>
              </a:rPr>
              <a:t>La silleta/gaveta queda aterrizada en el momento en que se coloca en rieles.</a:t>
            </a:r>
            <a:endParaRPr lang="es-MX" sz="1600" dirty="0" smtClean="0">
              <a:solidFill>
                <a:schemeClr val="tx1"/>
              </a:solidFill>
              <a:cs typeface="Arial" charset="0"/>
            </a:endParaRPr>
          </a:p>
          <a:p>
            <a:pPr>
              <a:lnSpc>
                <a:spcPct val="215000"/>
              </a:lnSpc>
              <a:spcBef>
                <a:spcPct val="0"/>
              </a:spcBef>
              <a:buClrTx/>
              <a:buSzTx/>
            </a:pPr>
            <a:r>
              <a:rPr lang="es-MX" sz="1600" dirty="0" smtClean="0">
                <a:solidFill>
                  <a:schemeClr val="tx1"/>
                </a:solidFill>
                <a:cs typeface="Arial" charset="0"/>
              </a:rPr>
              <a:t>Posición: parte inferior frontal</a:t>
            </a:r>
          </a:p>
          <a:p>
            <a:pPr>
              <a:lnSpc>
                <a:spcPct val="215000"/>
              </a:lnSpc>
              <a:spcBef>
                <a:spcPct val="0"/>
              </a:spcBef>
              <a:buClrTx/>
              <a:buSzTx/>
            </a:pPr>
            <a:r>
              <a:rPr lang="es-MX" sz="1600" dirty="0" smtClean="0">
                <a:solidFill>
                  <a:schemeClr val="tx1"/>
                </a:solidFill>
                <a:cs typeface="Arial" charset="0"/>
              </a:rPr>
              <a:t>Capacidad : 400A</a:t>
            </a:r>
          </a:p>
          <a:p>
            <a:pPr>
              <a:lnSpc>
                <a:spcPct val="215000"/>
              </a:lnSpc>
              <a:spcBef>
                <a:spcPct val="0"/>
              </a:spcBef>
              <a:buClrTx/>
              <a:buSzTx/>
            </a:pPr>
            <a:r>
              <a:rPr lang="es-MX" sz="1600" dirty="0" smtClean="0">
                <a:solidFill>
                  <a:schemeClr val="tx1"/>
                </a:solidFill>
                <a:cs typeface="Arial" charset="0"/>
              </a:rPr>
              <a:t>Dimensiones: 30 X 10 mm</a:t>
            </a:r>
          </a:p>
          <a:p>
            <a:pPr>
              <a:lnSpc>
                <a:spcPct val="215000"/>
              </a:lnSpc>
              <a:spcBef>
                <a:spcPct val="0"/>
              </a:spcBef>
              <a:buClrTx/>
              <a:buSzTx/>
            </a:pPr>
            <a:r>
              <a:rPr lang="es-MX" sz="1600" dirty="0" smtClean="0">
                <a:solidFill>
                  <a:schemeClr val="tx1"/>
                </a:solidFill>
                <a:cs typeface="Arial" charset="0"/>
              </a:rPr>
              <a:t>Material: Cobre</a:t>
            </a:r>
          </a:p>
          <a:p>
            <a:pPr>
              <a:lnSpc>
                <a:spcPct val="215000"/>
              </a:lnSpc>
              <a:spcBef>
                <a:spcPct val="0"/>
              </a:spcBef>
              <a:buClrTx/>
              <a:buSzTx/>
            </a:pPr>
            <a:r>
              <a:rPr lang="es-MX" sz="1600" dirty="0" smtClean="0">
                <a:solidFill>
                  <a:schemeClr val="tx1"/>
                </a:solidFill>
                <a:cs typeface="Arial" charset="0"/>
              </a:rPr>
              <a:t>Acabado: Sin acabado</a:t>
            </a:r>
            <a:endParaRPr lang="es-MX" sz="1600" dirty="0">
              <a:solidFill>
                <a:schemeClr val="tx1"/>
              </a:solidFill>
              <a:cs typeface="Arial" charset="0"/>
            </a:endParaRPr>
          </a:p>
        </p:txBody>
      </p:sp>
      <p:pic>
        <p:nvPicPr>
          <p:cNvPr id="25604" name="Picture 6" descr="ground bar"/>
          <p:cNvPicPr>
            <a:picLocks noChangeAspect="1" noChangeArrowheads="1"/>
          </p:cNvPicPr>
          <p:nvPr/>
        </p:nvPicPr>
        <p:blipFill>
          <a:blip r:embed="rId3">
            <a:clrChange>
              <a:clrFrom>
                <a:srgbClr val="FFFFFF"/>
              </a:clrFrom>
              <a:clrTo>
                <a:srgbClr val="FFFFFF">
                  <a:alpha val="0"/>
                </a:srgbClr>
              </a:clrTo>
            </a:clrChange>
          </a:blip>
          <a:srcRect l="18930" t="10947" r="56567" b="6772"/>
          <a:stretch>
            <a:fillRect/>
          </a:stretch>
        </p:blipFill>
        <p:spPr bwMode="auto">
          <a:xfrm>
            <a:off x="7457335" y="1143000"/>
            <a:ext cx="1342367" cy="3067050"/>
          </a:xfrm>
          <a:prstGeom prst="rect">
            <a:avLst/>
          </a:prstGeom>
          <a:noFill/>
          <a:ln w="9525">
            <a:noFill/>
            <a:miter lim="800000"/>
            <a:headEnd/>
            <a:tailEnd/>
          </a:ln>
        </p:spPr>
      </p:pic>
      <p:sp>
        <p:nvSpPr>
          <p:cNvPr id="6" name="Rectangle 10"/>
          <p:cNvSpPr>
            <a:spLocks noGrp="1" noChangeArrowheads="1"/>
          </p:cNvSpPr>
          <p:nvPr>
            <p:ph type="title"/>
          </p:nvPr>
        </p:nvSpPr>
        <p:spPr>
          <a:xfrm>
            <a:off x="0" y="1"/>
            <a:ext cx="9144000" cy="781050"/>
          </a:xfrm>
        </p:spPr>
        <p:txBody>
          <a:bodyPr/>
          <a:lstStyle/>
          <a:p>
            <a:pPr eaLnBrk="1" hangingPunct="1">
              <a:defRPr/>
            </a:pPr>
            <a:r>
              <a:rPr lang="es-MX" dirty="0" smtClean="0"/>
              <a:t>Diseño: Sistema de Tierra</a:t>
            </a:r>
          </a:p>
        </p:txBody>
      </p:sp>
      <p:grpSp>
        <p:nvGrpSpPr>
          <p:cNvPr id="10" name="9 Grupo"/>
          <p:cNvGrpSpPr/>
          <p:nvPr/>
        </p:nvGrpSpPr>
        <p:grpSpPr>
          <a:xfrm>
            <a:off x="3676650" y="2590800"/>
            <a:ext cx="3943350" cy="3829050"/>
            <a:chOff x="4267200" y="1200150"/>
            <a:chExt cx="2819400" cy="2743200"/>
          </a:xfrm>
        </p:grpSpPr>
        <p:sp>
          <p:nvSpPr>
            <p:cNvPr id="8" name="7 Elipse"/>
            <p:cNvSpPr/>
            <p:nvPr/>
          </p:nvSpPr>
          <p:spPr bwMode="auto">
            <a:xfrm>
              <a:off x="4267200" y="1200150"/>
              <a:ext cx="2785225" cy="2743200"/>
            </a:xfrm>
            <a:prstGeom prst="ellipse">
              <a:avLst/>
            </a:prstGeom>
            <a:gradFill>
              <a:gsLst>
                <a:gs pos="0">
                  <a:schemeClr val="accent4">
                    <a:tint val="50000"/>
                    <a:satMod val="300000"/>
                    <a:alpha val="10000"/>
                  </a:schemeClr>
                </a:gs>
                <a:gs pos="35000">
                  <a:schemeClr val="accent4">
                    <a:tint val="37000"/>
                    <a:satMod val="300000"/>
                  </a:schemeClr>
                </a:gs>
                <a:gs pos="100000">
                  <a:schemeClr val="accent4">
                    <a:tint val="15000"/>
                    <a:satMod val="350000"/>
                  </a:schemeClr>
                </a:gs>
              </a:gsLst>
            </a:gradFill>
            <a:ln>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182563" marR="0" indent="-182563" algn="l" defTabSz="914400" rtl="0" eaLnBrk="1" fontAlgn="base" latinLnBrk="0" hangingPunct="1">
                <a:lnSpc>
                  <a:spcPct val="100000"/>
                </a:lnSpc>
                <a:spcBef>
                  <a:spcPct val="50000"/>
                </a:spcBef>
                <a:spcAft>
                  <a:spcPct val="0"/>
                </a:spcAft>
                <a:buClr>
                  <a:schemeClr val="tx2"/>
                </a:buClr>
                <a:buSzPct val="70000"/>
                <a:buFont typeface="Wingdings" pitchFamily="2" charset="2"/>
                <a:buChar char="§"/>
                <a:tabLst/>
              </a:pPr>
              <a:endParaRPr kumimoji="0" lang="es-MX" sz="1800" b="0" i="0" u="none" strike="noStrike" cap="none" normalizeH="0" baseline="0" smtClean="0">
                <a:ln>
                  <a:noFill/>
                </a:ln>
                <a:solidFill>
                  <a:srgbClr val="000000"/>
                </a:solidFill>
                <a:effectLst/>
                <a:latin typeface="Arial" pitchFamily="34" charset="0"/>
              </a:endParaRPr>
            </a:p>
          </p:txBody>
        </p:sp>
        <p:pic>
          <p:nvPicPr>
            <p:cNvPr id="7" name="Picture 6" descr="ground bar"/>
            <p:cNvPicPr>
              <a:picLocks noChangeAspect="1" noChangeArrowheads="1"/>
            </p:cNvPicPr>
            <p:nvPr/>
          </p:nvPicPr>
          <p:blipFill>
            <a:blip r:embed="rId3">
              <a:clrChange>
                <a:clrFrom>
                  <a:srgbClr val="FFFFFF"/>
                </a:clrFrom>
                <a:clrTo>
                  <a:srgbClr val="FFFFFF">
                    <a:alpha val="0"/>
                  </a:srgbClr>
                </a:clrTo>
              </a:clrChange>
            </a:blip>
            <a:srcRect l="51107" t="32799" r="16757" b="10809"/>
            <a:stretch>
              <a:fillRect/>
            </a:stretch>
          </p:blipFill>
          <p:spPr bwMode="auto">
            <a:xfrm>
              <a:off x="4796905" y="1200150"/>
              <a:ext cx="2289695" cy="2692712"/>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3546" name="Rectangle 10"/>
          <p:cNvSpPr>
            <a:spLocks noGrp="1" noChangeArrowheads="1"/>
          </p:cNvSpPr>
          <p:nvPr>
            <p:ph type="title"/>
          </p:nvPr>
        </p:nvSpPr>
        <p:spPr>
          <a:xfrm>
            <a:off x="0" y="1"/>
            <a:ext cx="9144000" cy="781050"/>
          </a:xfrm>
        </p:spPr>
        <p:txBody>
          <a:bodyPr/>
          <a:lstStyle/>
          <a:p>
            <a:pPr eaLnBrk="1" hangingPunct="1">
              <a:defRPr/>
            </a:pPr>
            <a:r>
              <a:rPr lang="es-MX" dirty="0" smtClean="0"/>
              <a:t>Diseño: Bus principal</a:t>
            </a:r>
          </a:p>
        </p:txBody>
      </p:sp>
      <p:pic>
        <p:nvPicPr>
          <p:cNvPr id="24580" name="Picture 4" descr="Bus bar"/>
          <p:cNvPicPr>
            <a:picLocks noChangeAspect="1" noChangeArrowheads="1"/>
          </p:cNvPicPr>
          <p:nvPr/>
        </p:nvPicPr>
        <p:blipFill>
          <a:blip r:embed="rId3">
            <a:clrChange>
              <a:clrFrom>
                <a:srgbClr val="FFFFFF"/>
              </a:clrFrom>
              <a:clrTo>
                <a:srgbClr val="FFFFFF">
                  <a:alpha val="0"/>
                </a:srgbClr>
              </a:clrTo>
            </a:clrChange>
          </a:blip>
          <a:srcRect l="45229" r="37204"/>
          <a:stretch>
            <a:fillRect/>
          </a:stretch>
        </p:blipFill>
        <p:spPr bwMode="auto">
          <a:xfrm>
            <a:off x="7219950" y="1110568"/>
            <a:ext cx="1552575" cy="4890181"/>
          </a:xfrm>
          <a:prstGeom prst="rect">
            <a:avLst/>
          </a:prstGeom>
          <a:noFill/>
          <a:ln w="9525">
            <a:noFill/>
            <a:miter lim="800000"/>
            <a:headEnd/>
            <a:tailEnd/>
          </a:ln>
        </p:spPr>
      </p:pic>
      <p:sp>
        <p:nvSpPr>
          <p:cNvPr id="24581" name="Rectangle 6"/>
          <p:cNvSpPr>
            <a:spLocks noChangeArrowheads="1"/>
          </p:cNvSpPr>
          <p:nvPr/>
        </p:nvSpPr>
        <p:spPr bwMode="auto">
          <a:xfrm>
            <a:off x="157163" y="1239838"/>
            <a:ext cx="6623050" cy="4404283"/>
          </a:xfrm>
          <a:prstGeom prst="rect">
            <a:avLst/>
          </a:prstGeom>
          <a:noFill/>
          <a:ln w="9525" algn="ctr">
            <a:noFill/>
            <a:miter lim="800000"/>
            <a:headEnd/>
            <a:tailEnd/>
          </a:ln>
        </p:spPr>
        <p:txBody>
          <a:bodyPr lIns="0">
            <a:spAutoFit/>
          </a:bodyPr>
          <a:lstStyle/>
          <a:p>
            <a:pPr>
              <a:lnSpc>
                <a:spcPct val="180000"/>
              </a:lnSpc>
              <a:spcBef>
                <a:spcPct val="0"/>
              </a:spcBef>
              <a:buClrTx/>
              <a:buSzTx/>
            </a:pPr>
            <a:r>
              <a:rPr lang="es-MX" dirty="0">
                <a:solidFill>
                  <a:schemeClr val="tx1"/>
                </a:solidFill>
                <a:latin typeface="Calibri" pitchFamily="34" charset="0"/>
                <a:cs typeface="Calibri" pitchFamily="34" charset="0"/>
              </a:rPr>
              <a:t>El sistema de </a:t>
            </a:r>
            <a:r>
              <a:rPr lang="es-MX" dirty="0" smtClean="0">
                <a:solidFill>
                  <a:schemeClr val="tx1"/>
                </a:solidFill>
                <a:latin typeface="Calibri" pitchFamily="34" charset="0"/>
                <a:cs typeface="Calibri" pitchFamily="34" charset="0"/>
              </a:rPr>
              <a:t>bus principal </a:t>
            </a:r>
            <a:r>
              <a:rPr lang="es-MX" dirty="0">
                <a:solidFill>
                  <a:schemeClr val="tx1"/>
                </a:solidFill>
                <a:latin typeface="Calibri" pitchFamily="34" charset="0"/>
                <a:cs typeface="Calibri" pitchFamily="34" charset="0"/>
              </a:rPr>
              <a:t>se aloja en la parte posterior del CCM, </a:t>
            </a:r>
            <a:r>
              <a:rPr lang="es-MX" dirty="0" smtClean="0">
                <a:solidFill>
                  <a:schemeClr val="tx1"/>
                </a:solidFill>
                <a:latin typeface="Calibri" pitchFamily="34" charset="0"/>
                <a:cs typeface="Calibri" pitchFamily="34" charset="0"/>
              </a:rPr>
              <a:t>esto </a:t>
            </a:r>
            <a:r>
              <a:rPr lang="es-MX" dirty="0">
                <a:solidFill>
                  <a:schemeClr val="tx1"/>
                </a:solidFill>
                <a:latin typeface="Calibri" pitchFamily="34" charset="0"/>
                <a:cs typeface="Calibri" pitchFamily="34" charset="0"/>
              </a:rPr>
              <a:t>asegura la máxima distancia entre el </a:t>
            </a:r>
            <a:r>
              <a:rPr lang="es-MX" dirty="0" smtClean="0">
                <a:solidFill>
                  <a:schemeClr val="tx1"/>
                </a:solidFill>
                <a:latin typeface="Calibri" pitchFamily="34" charset="0"/>
                <a:cs typeface="Calibri" pitchFamily="34" charset="0"/>
              </a:rPr>
              <a:t>bus </a:t>
            </a:r>
            <a:r>
              <a:rPr lang="es-MX" dirty="0" smtClean="0">
                <a:solidFill>
                  <a:schemeClr val="tx1"/>
                </a:solidFill>
                <a:latin typeface="Calibri" pitchFamily="34" charset="0"/>
                <a:cs typeface="Calibri" pitchFamily="34" charset="0"/>
              </a:rPr>
              <a:t>y </a:t>
            </a:r>
            <a:r>
              <a:rPr lang="es-MX" dirty="0">
                <a:solidFill>
                  <a:schemeClr val="tx1"/>
                </a:solidFill>
                <a:latin typeface="Calibri" pitchFamily="34" charset="0"/>
                <a:cs typeface="Calibri" pitchFamily="34" charset="0"/>
              </a:rPr>
              <a:t>el operador.</a:t>
            </a:r>
          </a:p>
          <a:p>
            <a:pPr>
              <a:lnSpc>
                <a:spcPct val="180000"/>
              </a:lnSpc>
              <a:spcBef>
                <a:spcPct val="0"/>
              </a:spcBef>
              <a:buClrTx/>
              <a:buSzTx/>
            </a:pPr>
            <a:r>
              <a:rPr lang="es-MX" dirty="0">
                <a:solidFill>
                  <a:schemeClr val="tx1"/>
                </a:solidFill>
                <a:latin typeface="Calibri" pitchFamily="34" charset="0"/>
                <a:cs typeface="Calibri" pitchFamily="34" charset="0"/>
              </a:rPr>
              <a:t>El sistema de bus principal esta completamente separado del compartimento  de equipos así como del compartimento para cables.</a:t>
            </a:r>
          </a:p>
          <a:p>
            <a:pPr>
              <a:lnSpc>
                <a:spcPct val="180000"/>
              </a:lnSpc>
              <a:spcBef>
                <a:spcPct val="0"/>
              </a:spcBef>
              <a:buClrTx/>
              <a:buSzTx/>
            </a:pPr>
            <a:r>
              <a:rPr lang="es-MX" dirty="0" smtClean="0">
                <a:solidFill>
                  <a:schemeClr val="tx1"/>
                </a:solidFill>
                <a:latin typeface="Calibri" pitchFamily="34" charset="0"/>
                <a:cs typeface="Calibri" pitchFamily="34" charset="0"/>
              </a:rPr>
              <a:t>Material: cobre</a:t>
            </a:r>
            <a:endParaRPr lang="es-MX" dirty="0">
              <a:solidFill>
                <a:schemeClr val="tx1"/>
              </a:solidFill>
              <a:latin typeface="Calibri" pitchFamily="34" charset="0"/>
              <a:cs typeface="Calibri" pitchFamily="34" charset="0"/>
            </a:endParaRPr>
          </a:p>
          <a:p>
            <a:pPr>
              <a:lnSpc>
                <a:spcPct val="180000"/>
              </a:lnSpc>
              <a:spcBef>
                <a:spcPct val="0"/>
              </a:spcBef>
              <a:buClrTx/>
              <a:buSzTx/>
            </a:pPr>
            <a:r>
              <a:rPr lang="es-MX" dirty="0" smtClean="0">
                <a:solidFill>
                  <a:schemeClr val="tx1"/>
                </a:solidFill>
                <a:latin typeface="Calibri" pitchFamily="34" charset="0"/>
                <a:cs typeface="Calibri" pitchFamily="34" charset="0"/>
              </a:rPr>
              <a:t>Acabados: estañados</a:t>
            </a:r>
            <a:r>
              <a:rPr lang="es-MX" dirty="0">
                <a:solidFill>
                  <a:schemeClr val="tx1"/>
                </a:solidFill>
                <a:latin typeface="Calibri" pitchFamily="34" charset="0"/>
                <a:cs typeface="Calibri" pitchFamily="34" charset="0"/>
              </a:rPr>
              <a:t>, plateados </a:t>
            </a:r>
            <a:endParaRPr lang="es-MX" dirty="0" smtClean="0">
              <a:solidFill>
                <a:schemeClr val="tx1"/>
              </a:solidFill>
              <a:latin typeface="Calibri" pitchFamily="34" charset="0"/>
              <a:cs typeface="Calibri" pitchFamily="34" charset="0"/>
            </a:endParaRPr>
          </a:p>
          <a:p>
            <a:pPr>
              <a:lnSpc>
                <a:spcPct val="180000"/>
              </a:lnSpc>
              <a:spcBef>
                <a:spcPct val="0"/>
              </a:spcBef>
              <a:buClrTx/>
              <a:buSzTx/>
            </a:pPr>
            <a:r>
              <a:rPr lang="es-MX" dirty="0" smtClean="0">
                <a:solidFill>
                  <a:schemeClr val="tx1"/>
                </a:solidFill>
                <a:latin typeface="Calibri" pitchFamily="34" charset="0"/>
                <a:cs typeface="Calibri" pitchFamily="34" charset="0"/>
              </a:rPr>
              <a:t>Aislamiento opcional: Funda </a:t>
            </a:r>
            <a:r>
              <a:rPr lang="es-MX" dirty="0" err="1" smtClean="0">
                <a:solidFill>
                  <a:schemeClr val="tx1"/>
                </a:solidFill>
                <a:latin typeface="Calibri" pitchFamily="34" charset="0"/>
                <a:cs typeface="Calibri" pitchFamily="34" charset="0"/>
              </a:rPr>
              <a:t>termoencogible</a:t>
            </a:r>
            <a:r>
              <a:rPr lang="es-MX" dirty="0" smtClean="0">
                <a:solidFill>
                  <a:schemeClr val="tx1"/>
                </a:solidFill>
                <a:latin typeface="Calibri" pitchFamily="34" charset="0"/>
                <a:cs typeface="Calibri" pitchFamily="34" charset="0"/>
              </a:rPr>
              <a:t> – botas aislantes.</a:t>
            </a:r>
            <a:endParaRPr lang="es-MX" dirty="0" smtClean="0">
              <a:solidFill>
                <a:schemeClr val="tx1"/>
              </a:solidFill>
              <a:latin typeface="Calibri" pitchFamily="34" charset="0"/>
              <a:cs typeface="Calibri" pitchFamily="34" charset="0"/>
            </a:endParaRPr>
          </a:p>
          <a:p>
            <a:pPr>
              <a:lnSpc>
                <a:spcPct val="180000"/>
              </a:lnSpc>
              <a:spcBef>
                <a:spcPct val="0"/>
              </a:spcBef>
              <a:buClrTx/>
              <a:buSzTx/>
            </a:pPr>
            <a:r>
              <a:rPr lang="es-MX" dirty="0" smtClean="0">
                <a:solidFill>
                  <a:schemeClr val="tx1"/>
                </a:solidFill>
                <a:latin typeface="Calibri" pitchFamily="34" charset="0"/>
                <a:cs typeface="Calibri" pitchFamily="34" charset="0"/>
              </a:rPr>
              <a:t>Capacidad: 800A hasta 4000A</a:t>
            </a:r>
            <a:endParaRPr lang="es-MX" dirty="0">
              <a:solidFill>
                <a:schemeClr val="tx1"/>
              </a:solidFill>
              <a:latin typeface="Calibri" pitchFamily="34" charset="0"/>
              <a:cs typeface="Calibri" pitchFamily="34" charset="0"/>
            </a:endParaRPr>
          </a:p>
          <a:p>
            <a:pPr>
              <a:lnSpc>
                <a:spcPct val="150000"/>
              </a:lnSpc>
              <a:spcBef>
                <a:spcPct val="0"/>
              </a:spcBef>
              <a:buClrTx/>
              <a:buSzTx/>
              <a:buFontTx/>
              <a:buNone/>
            </a:pPr>
            <a:endParaRPr lang="es-MX" sz="1400" dirty="0">
              <a:solidFill>
                <a:schemeClr val="tx1"/>
              </a:solidFill>
              <a:latin typeface="Calibri" pitchFamily="34" charset="0"/>
              <a:cs typeface="Calibri"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14 Imagen" descr="0717copy.jpg"/>
          <p:cNvPicPr>
            <a:picLocks noChangeAspect="1"/>
          </p:cNvPicPr>
          <p:nvPr/>
        </p:nvPicPr>
        <p:blipFill>
          <a:blip r:embed="rId4" cstate="print"/>
          <a:stretch>
            <a:fillRect/>
          </a:stretch>
        </p:blipFill>
        <p:spPr>
          <a:xfrm>
            <a:off x="4643491" y="4019550"/>
            <a:ext cx="2778432" cy="2076450"/>
          </a:xfrm>
          <a:prstGeom prst="rect">
            <a:avLst/>
          </a:prstGeom>
        </p:spPr>
      </p:pic>
      <p:pic>
        <p:nvPicPr>
          <p:cNvPr id="26638" name="Picture 14"/>
          <p:cNvPicPr>
            <a:picLocks noChangeAspect="1" noChangeArrowheads="1"/>
          </p:cNvPicPr>
          <p:nvPr/>
        </p:nvPicPr>
        <p:blipFill>
          <a:blip r:embed="rId5"/>
          <a:srcRect l="45899" t="22333" r="42578" b="9667"/>
          <a:stretch>
            <a:fillRect/>
          </a:stretch>
        </p:blipFill>
        <p:spPr bwMode="auto">
          <a:xfrm>
            <a:off x="7696200" y="1211451"/>
            <a:ext cx="1390650" cy="4808349"/>
          </a:xfrm>
          <a:prstGeom prst="rect">
            <a:avLst/>
          </a:prstGeom>
          <a:noFill/>
          <a:ln w="9525" cap="flat" cmpd="sng" algn="ctr">
            <a:noFill/>
            <a:prstDash val="solid"/>
            <a:miter lim="800000"/>
            <a:headEnd/>
            <a:tailEnd/>
          </a:ln>
          <a:effectLst/>
        </p:spPr>
      </p:pic>
      <p:sp>
        <p:nvSpPr>
          <p:cNvPr id="26627" name="Rectangle 6"/>
          <p:cNvSpPr>
            <a:spLocks noChangeArrowheads="1"/>
          </p:cNvSpPr>
          <p:nvPr/>
        </p:nvSpPr>
        <p:spPr bwMode="auto">
          <a:xfrm>
            <a:off x="300728" y="1035050"/>
            <a:ext cx="4195072" cy="6124754"/>
          </a:xfrm>
          <a:prstGeom prst="rect">
            <a:avLst/>
          </a:prstGeom>
          <a:noFill/>
          <a:ln w="9525" algn="ctr">
            <a:noFill/>
            <a:miter lim="800000"/>
            <a:headEnd/>
            <a:tailEnd/>
          </a:ln>
        </p:spPr>
        <p:txBody>
          <a:bodyPr wrap="square" lIns="0">
            <a:spAutoFit/>
          </a:bodyPr>
          <a:lstStyle/>
          <a:p>
            <a:pPr marL="182563" indent="-182563">
              <a:buClrTx/>
            </a:pPr>
            <a:r>
              <a:rPr lang="es-MX" sz="1600" dirty="0" smtClean="0">
                <a:latin typeface="Calibri" pitchFamily="34" charset="0"/>
                <a:cs typeface="Calibri" pitchFamily="34" charset="0"/>
              </a:rPr>
              <a:t>MFS: </a:t>
            </a:r>
            <a:r>
              <a:rPr lang="es-MX" sz="1600" dirty="0" err="1" smtClean="0">
                <a:latin typeface="Calibri" pitchFamily="34" charset="0"/>
                <a:cs typeface="Calibri" pitchFamily="34" charset="0"/>
              </a:rPr>
              <a:t>Multifunctional</a:t>
            </a:r>
            <a:r>
              <a:rPr lang="es-MX" sz="1600" dirty="0" smtClean="0">
                <a:latin typeface="Calibri" pitchFamily="34" charset="0"/>
                <a:cs typeface="Calibri" pitchFamily="34" charset="0"/>
              </a:rPr>
              <a:t> </a:t>
            </a:r>
            <a:r>
              <a:rPr lang="es-MX" sz="1600" dirty="0" err="1" smtClean="0">
                <a:latin typeface="Calibri" pitchFamily="34" charset="0"/>
                <a:cs typeface="Calibri" pitchFamily="34" charset="0"/>
              </a:rPr>
              <a:t>Separator</a:t>
            </a:r>
            <a:r>
              <a:rPr lang="es-MX" sz="1600" dirty="0" smtClean="0">
                <a:latin typeface="Calibri" pitchFamily="34" charset="0"/>
                <a:cs typeface="Calibri" pitchFamily="34" charset="0"/>
              </a:rPr>
              <a:t> (Separador Multifuncional</a:t>
            </a:r>
            <a:r>
              <a:rPr lang="es-MX" sz="1600" dirty="0" smtClean="0">
                <a:latin typeface="Calibri" pitchFamily="34" charset="0"/>
                <a:cs typeface="Calibri" pitchFamily="34" charset="0"/>
              </a:rPr>
              <a:t>)</a:t>
            </a:r>
          </a:p>
          <a:p>
            <a:pPr marL="182563" indent="-182563">
              <a:buClrTx/>
            </a:pPr>
            <a:r>
              <a:rPr lang="es-MX" sz="1600" dirty="0" smtClean="0">
                <a:latin typeface="Calibri" pitchFamily="34" charset="0"/>
                <a:cs typeface="Calibri" pitchFamily="34" charset="0"/>
              </a:rPr>
              <a:t>Zona libre de falla</a:t>
            </a:r>
          </a:p>
          <a:p>
            <a:pPr marL="182563" indent="-182563">
              <a:buClrTx/>
            </a:pPr>
            <a:r>
              <a:rPr lang="es-MX" sz="1600" dirty="0" smtClean="0">
                <a:latin typeface="Calibri" pitchFamily="34" charset="0"/>
                <a:cs typeface="Calibri" pitchFamily="34" charset="0"/>
              </a:rPr>
              <a:t>Las </a:t>
            </a:r>
            <a:r>
              <a:rPr lang="es-MX" sz="1600" dirty="0">
                <a:latin typeface="Calibri" pitchFamily="34" charset="0"/>
                <a:cs typeface="Calibri" pitchFamily="34" charset="0"/>
              </a:rPr>
              <a:t>barras de distribución vertical  </a:t>
            </a:r>
            <a:r>
              <a:rPr lang="es-MX" sz="1600" dirty="0" smtClean="0">
                <a:latin typeface="Calibri" pitchFamily="34" charset="0"/>
                <a:cs typeface="Calibri" pitchFamily="34" charset="0"/>
              </a:rPr>
              <a:t>en forma de “L” se </a:t>
            </a:r>
            <a:r>
              <a:rPr lang="es-MX" sz="1600" dirty="0">
                <a:latin typeface="Calibri" pitchFamily="34" charset="0"/>
                <a:cs typeface="Calibri" pitchFamily="34" charset="0"/>
              </a:rPr>
              <a:t>encuentran totalmente segregadas y </a:t>
            </a:r>
            <a:r>
              <a:rPr lang="es-MX" sz="1600" dirty="0" smtClean="0">
                <a:latin typeface="Calibri" pitchFamily="34" charset="0"/>
                <a:cs typeface="Calibri" pitchFamily="34" charset="0"/>
              </a:rPr>
              <a:t>encapsuladas</a:t>
            </a:r>
          </a:p>
          <a:p>
            <a:pPr marL="182563" indent="-182563">
              <a:buClrTx/>
            </a:pPr>
            <a:r>
              <a:rPr lang="es-MX" sz="1600" dirty="0" smtClean="0">
                <a:solidFill>
                  <a:schemeClr val="tx1"/>
                </a:solidFill>
                <a:latin typeface="Calibri" pitchFamily="34" charset="0"/>
                <a:cs typeface="Calibri" pitchFamily="34" charset="0"/>
              </a:rPr>
              <a:t>Barrera aislante entre los buses principales y el compartimento de los módulos</a:t>
            </a:r>
          </a:p>
          <a:p>
            <a:pPr marL="182563" indent="-182563">
              <a:buClrTx/>
            </a:pPr>
            <a:r>
              <a:rPr lang="es-MX" sz="1600" dirty="0" smtClean="0">
                <a:latin typeface="Calibri" pitchFamily="34" charset="0"/>
                <a:cs typeface="Calibri" pitchFamily="34" charset="0"/>
              </a:rPr>
              <a:t>Segregación interna IP 20: “</a:t>
            </a:r>
            <a:r>
              <a:rPr lang="es-MX" sz="1600" dirty="0" err="1" smtClean="0">
                <a:latin typeface="Calibri" pitchFamily="34" charset="0"/>
                <a:cs typeface="Calibri" pitchFamily="34" charset="0"/>
              </a:rPr>
              <a:t>Finger</a:t>
            </a:r>
            <a:r>
              <a:rPr lang="es-MX" sz="1600" dirty="0" smtClean="0">
                <a:latin typeface="Calibri" pitchFamily="34" charset="0"/>
                <a:cs typeface="Calibri" pitchFamily="34" charset="0"/>
              </a:rPr>
              <a:t> </a:t>
            </a:r>
            <a:r>
              <a:rPr lang="es-MX" sz="1600" dirty="0" err="1" smtClean="0">
                <a:latin typeface="Calibri" pitchFamily="34" charset="0"/>
                <a:cs typeface="Calibri" pitchFamily="34" charset="0"/>
              </a:rPr>
              <a:t>Safe</a:t>
            </a:r>
            <a:r>
              <a:rPr lang="es-MX" sz="1600" dirty="0" smtClean="0">
                <a:latin typeface="Calibri" pitchFamily="34" charset="0"/>
                <a:cs typeface="Calibri" pitchFamily="34" charset="0"/>
              </a:rPr>
              <a:t>”</a:t>
            </a:r>
          </a:p>
          <a:p>
            <a:pPr marL="182563" indent="-182563">
              <a:defRPr/>
            </a:pPr>
            <a:r>
              <a:rPr lang="es-MX" sz="1600" kern="0" dirty="0" smtClean="0">
                <a:latin typeface="Calibri" pitchFamily="34" charset="0"/>
                <a:cs typeface="Calibri" pitchFamily="34" charset="0"/>
              </a:rPr>
              <a:t>Material: Poliamida de alta resistencia mecánica y aislante para soportar esfuerzos de corto circuito, contención y </a:t>
            </a:r>
            <a:r>
              <a:rPr lang="es-MX" sz="1600" kern="0" dirty="0" err="1" smtClean="0">
                <a:latin typeface="Calibri" pitchFamily="34" charset="0"/>
                <a:cs typeface="Calibri" pitchFamily="34" charset="0"/>
              </a:rPr>
              <a:t>autoextinguimiento</a:t>
            </a:r>
            <a:r>
              <a:rPr lang="es-MX" sz="1600" kern="0" dirty="0" smtClean="0">
                <a:latin typeface="Calibri" pitchFamily="34" charset="0"/>
                <a:cs typeface="Calibri" pitchFamily="34" charset="0"/>
              </a:rPr>
              <a:t> de arco eléctrico</a:t>
            </a:r>
          </a:p>
          <a:p>
            <a:pPr marL="182563" indent="-182563">
              <a:defRPr/>
            </a:pPr>
            <a:r>
              <a:rPr lang="es-MX" sz="1600" kern="0" dirty="0" smtClean="0">
                <a:latin typeface="Calibri" pitchFamily="34" charset="0"/>
                <a:cs typeface="Calibri" pitchFamily="34" charset="0"/>
              </a:rPr>
              <a:t>Propiedades no higroscópicas y no absorbe humedad</a:t>
            </a:r>
          </a:p>
          <a:p>
            <a:pPr marL="182563" indent="-182563">
              <a:buClrTx/>
            </a:pPr>
            <a:r>
              <a:rPr lang="es-MX" sz="1600" dirty="0" smtClean="0">
                <a:latin typeface="Calibri" pitchFamily="34" charset="0"/>
                <a:cs typeface="Calibri" pitchFamily="34" charset="0"/>
              </a:rPr>
              <a:t>Capacidad bus vertical: </a:t>
            </a:r>
            <a:r>
              <a:rPr lang="es-MX" sz="1600" dirty="0" smtClean="0">
                <a:latin typeface="Calibri" pitchFamily="34" charset="0"/>
                <a:cs typeface="Calibri" pitchFamily="34" charset="0"/>
              </a:rPr>
              <a:t>800 A; reforzadas hasta </a:t>
            </a:r>
            <a:r>
              <a:rPr lang="es-MX" sz="1600" dirty="0" smtClean="0">
                <a:latin typeface="Calibri" pitchFamily="34" charset="0"/>
                <a:cs typeface="Calibri" pitchFamily="34" charset="0"/>
              </a:rPr>
              <a:t>1600A</a:t>
            </a:r>
            <a:endParaRPr lang="es-MX" sz="1600" dirty="0" smtClean="0">
              <a:latin typeface="Calibri" pitchFamily="34" charset="0"/>
              <a:cs typeface="Calibri" pitchFamily="34" charset="0"/>
            </a:endParaRPr>
          </a:p>
          <a:p>
            <a:pPr marL="182563" indent="-182563">
              <a:buClrTx/>
              <a:buSzPct val="75000"/>
            </a:pPr>
            <a:endParaRPr lang="es-MX" sz="1600" dirty="0" smtClean="0">
              <a:solidFill>
                <a:schemeClr val="tx1"/>
              </a:solidFill>
              <a:latin typeface="Calibri" pitchFamily="34" charset="0"/>
              <a:cs typeface="Calibri" pitchFamily="34" charset="0"/>
            </a:endParaRPr>
          </a:p>
          <a:p>
            <a:pPr marL="182563" indent="-182563">
              <a:buClrTx/>
              <a:buSzPct val="75000"/>
            </a:pPr>
            <a:endParaRPr lang="es-MX" sz="1600" dirty="0" smtClean="0">
              <a:latin typeface="Calibri" pitchFamily="34" charset="0"/>
              <a:cs typeface="Calibri" pitchFamily="34" charset="0"/>
            </a:endParaRPr>
          </a:p>
          <a:p>
            <a:pPr>
              <a:spcBef>
                <a:spcPct val="0"/>
              </a:spcBef>
              <a:buClrTx/>
              <a:buSzTx/>
              <a:buFontTx/>
              <a:buNone/>
            </a:pPr>
            <a:endParaRPr lang="es-MX" sz="1600" dirty="0">
              <a:solidFill>
                <a:schemeClr val="tx1"/>
              </a:solidFill>
              <a:latin typeface="Calibri" pitchFamily="34" charset="0"/>
              <a:cs typeface="Calibri" pitchFamily="34" charset="0"/>
            </a:endParaRPr>
          </a:p>
        </p:txBody>
      </p:sp>
      <p:sp>
        <p:nvSpPr>
          <p:cNvPr id="14" name="Rectangle 10"/>
          <p:cNvSpPr>
            <a:spLocks noGrp="1" noChangeArrowheads="1"/>
          </p:cNvSpPr>
          <p:nvPr>
            <p:ph type="title"/>
          </p:nvPr>
        </p:nvSpPr>
        <p:spPr>
          <a:xfrm>
            <a:off x="0" y="1"/>
            <a:ext cx="9144000" cy="781050"/>
          </a:xfrm>
        </p:spPr>
        <p:txBody>
          <a:bodyPr/>
          <a:lstStyle/>
          <a:p>
            <a:pPr eaLnBrk="1" hangingPunct="1">
              <a:defRPr/>
            </a:pPr>
            <a:r>
              <a:rPr lang="es-MX" dirty="0" smtClean="0"/>
              <a:t>Diseño: Bus Vertical (MFS)</a:t>
            </a:r>
          </a:p>
        </p:txBody>
      </p:sp>
      <p:pic>
        <p:nvPicPr>
          <p:cNvPr id="17" name="MFS creepage.mpg">
            <a:hlinkClick r:id="" action="ppaction://media"/>
          </p:cNvPr>
          <p:cNvPicPr>
            <a:picLocks noRot="1" noChangeAspect="1"/>
          </p:cNvPicPr>
          <p:nvPr>
            <a:videoFile r:link="rId1"/>
          </p:nvPr>
        </p:nvPicPr>
        <p:blipFill>
          <a:blip r:embed="rId6"/>
          <a:stretch>
            <a:fillRect/>
          </a:stretch>
        </p:blipFill>
        <p:spPr>
          <a:xfrm>
            <a:off x="4502150" y="1333500"/>
            <a:ext cx="2997200" cy="22479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7"/>
                                        </p:tgtEl>
                                      </p:cBhvr>
                                    </p:cmd>
                                  </p:childTnLst>
                                </p:cTn>
                              </p:par>
                            </p:childTnLst>
                          </p:cTn>
                        </p:par>
                      </p:childTnLst>
                    </p:cTn>
                  </p:par>
                </p:childTnLst>
              </p:cTn>
              <p:nextCondLst>
                <p:cond evt="onClick" delay="0">
                  <p:tgtEl>
                    <p:spTgt spid="17"/>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17"/>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0"/>
            <a:ext cx="9144000" cy="742950"/>
          </a:xfrm>
        </p:spPr>
        <p:txBody>
          <a:bodyPr/>
          <a:lstStyle/>
          <a:p>
            <a:r>
              <a:rPr lang="es-MX" dirty="0" smtClean="0"/>
              <a:t>Diseño: MFS - Protección IP-20 (Según IEC)</a:t>
            </a:r>
            <a:endParaRPr lang="en-US" dirty="0" smtClean="0"/>
          </a:p>
        </p:txBody>
      </p:sp>
      <p:pic>
        <p:nvPicPr>
          <p:cNvPr id="29700" name="Picture 8"/>
          <p:cNvPicPr>
            <a:picLocks noChangeAspect="1" noChangeArrowheads="1"/>
          </p:cNvPicPr>
          <p:nvPr/>
        </p:nvPicPr>
        <p:blipFill>
          <a:blip r:embed="rId2"/>
          <a:srcRect t="10280" b="27726"/>
          <a:stretch>
            <a:fillRect/>
          </a:stretch>
        </p:blipFill>
        <p:spPr bwMode="auto">
          <a:xfrm>
            <a:off x="-1" y="1231900"/>
            <a:ext cx="9117117" cy="4381500"/>
          </a:xfrm>
          <a:prstGeom prst="rect">
            <a:avLst/>
          </a:prstGeom>
          <a:noFill/>
          <a:ln w="9525">
            <a:noFill/>
            <a:miter lim="800000"/>
            <a:headEnd/>
            <a:tailEnd/>
          </a:ln>
        </p:spPr>
      </p:pic>
      <p:sp>
        <p:nvSpPr>
          <p:cNvPr id="7" name="6 Rectángulo redondeado"/>
          <p:cNvSpPr/>
          <p:nvPr/>
        </p:nvSpPr>
        <p:spPr bwMode="auto">
          <a:xfrm>
            <a:off x="323850" y="3422649"/>
            <a:ext cx="4048125" cy="733425"/>
          </a:xfrm>
          <a:prstGeom prst="roundRect">
            <a:avLst/>
          </a:prstGeom>
          <a:solidFill>
            <a:srgbClr val="FF0000">
              <a:alpha val="12000"/>
            </a:srgb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marR="0" indent="-182563" algn="l" defTabSz="914400" rtl="0" eaLnBrk="1" fontAlgn="base" latinLnBrk="0" hangingPunct="1">
              <a:lnSpc>
                <a:spcPct val="100000"/>
              </a:lnSpc>
              <a:spcBef>
                <a:spcPct val="50000"/>
              </a:spcBef>
              <a:spcAft>
                <a:spcPct val="0"/>
              </a:spcAft>
              <a:buClr>
                <a:schemeClr val="tx2"/>
              </a:buClr>
              <a:buSzPct val="70000"/>
              <a:buFont typeface="Wingdings" pitchFamily="2" charset="2"/>
              <a:buChar char="§"/>
              <a:tabLst/>
            </a:pPr>
            <a:endParaRPr kumimoji="0" lang="es-MX" sz="1800" b="0" i="0" u="none" strike="noStrike" cap="none" normalizeH="0" baseline="0" smtClean="0">
              <a:ln>
                <a:noFill/>
              </a:ln>
              <a:solidFill>
                <a:srgbClr val="000000"/>
              </a:solidFill>
              <a:effectLst/>
              <a:latin typeface="Arial" pitchFamily="34" charset="0"/>
            </a:endParaRPr>
          </a:p>
        </p:txBody>
      </p:sp>
      <p:sp>
        <p:nvSpPr>
          <p:cNvPr id="8" name="7 Rectángulo redondeado"/>
          <p:cNvSpPr/>
          <p:nvPr/>
        </p:nvSpPr>
        <p:spPr bwMode="auto">
          <a:xfrm>
            <a:off x="4743450" y="1965325"/>
            <a:ext cx="4048125" cy="276226"/>
          </a:xfrm>
          <a:prstGeom prst="roundRect">
            <a:avLst/>
          </a:prstGeom>
          <a:solidFill>
            <a:srgbClr val="FF0000">
              <a:alpha val="12000"/>
            </a:srgbClr>
          </a:solidFill>
          <a:ln w="9525" cap="flat" cmpd="sng" algn="ctr">
            <a:solidFill>
              <a:srgbClr val="FF0000"/>
            </a:solid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marR="0" indent="-182563" algn="l" defTabSz="914400" rtl="0" eaLnBrk="1" fontAlgn="base" latinLnBrk="0" hangingPunct="1">
              <a:lnSpc>
                <a:spcPct val="100000"/>
              </a:lnSpc>
              <a:spcBef>
                <a:spcPct val="50000"/>
              </a:spcBef>
              <a:spcAft>
                <a:spcPct val="0"/>
              </a:spcAft>
              <a:buClr>
                <a:schemeClr val="tx2"/>
              </a:buClr>
              <a:buSzPct val="70000"/>
              <a:buFont typeface="Wingdings" pitchFamily="2" charset="2"/>
              <a:buChar char="§"/>
              <a:tabLst/>
            </a:pPr>
            <a:endParaRPr kumimoji="0" lang="es-MX" sz="1800" b="0" i="0" u="none" strike="noStrike" cap="none" normalizeH="0" baseline="0" smtClean="0">
              <a:ln>
                <a:noFill/>
              </a:ln>
              <a:solidFill>
                <a:srgbClr val="000000"/>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0"/>
            <a:ext cx="9144000" cy="742950"/>
          </a:xfrm>
        </p:spPr>
        <p:txBody>
          <a:bodyPr/>
          <a:lstStyle/>
          <a:p>
            <a:r>
              <a:rPr lang="es-MX" dirty="0" smtClean="0"/>
              <a:t>Diseño: Contactos</a:t>
            </a:r>
            <a:endParaRPr lang="en-US" dirty="0" smtClean="0"/>
          </a:p>
        </p:txBody>
      </p:sp>
      <p:sp>
        <p:nvSpPr>
          <p:cNvPr id="6" name="Rectangle 5"/>
          <p:cNvSpPr>
            <a:spLocks noChangeArrowheads="1"/>
          </p:cNvSpPr>
          <p:nvPr/>
        </p:nvSpPr>
        <p:spPr bwMode="auto">
          <a:xfrm>
            <a:off x="357188" y="985838"/>
            <a:ext cx="3643312" cy="3647152"/>
          </a:xfrm>
          <a:prstGeom prst="rect">
            <a:avLst/>
          </a:prstGeom>
          <a:noFill/>
          <a:ln w="9525">
            <a:noFill/>
            <a:miter lim="800000"/>
            <a:headEnd/>
            <a:tailEnd/>
          </a:ln>
        </p:spPr>
        <p:txBody>
          <a:bodyPr wrap="square">
            <a:spAutoFit/>
          </a:bodyPr>
          <a:lstStyle/>
          <a:p>
            <a:pPr>
              <a:lnSpc>
                <a:spcPct val="150000"/>
              </a:lnSpc>
              <a:spcBef>
                <a:spcPct val="0"/>
              </a:spcBef>
              <a:buClrTx/>
              <a:buSzTx/>
            </a:pPr>
            <a:r>
              <a:rPr lang="es-MX" sz="1400" dirty="0" smtClean="0">
                <a:solidFill>
                  <a:schemeClr val="tx1"/>
                </a:solidFill>
                <a:latin typeface="Calibri" pitchFamily="34" charset="0"/>
                <a:cs typeface="Calibri" pitchFamily="34" charset="0"/>
              </a:rPr>
              <a:t> La </a:t>
            </a:r>
            <a:r>
              <a:rPr lang="es-MX" sz="1400" dirty="0">
                <a:solidFill>
                  <a:schemeClr val="tx1"/>
                </a:solidFill>
                <a:latin typeface="Calibri" pitchFamily="34" charset="0"/>
                <a:cs typeface="Calibri" pitchFamily="34" charset="0"/>
              </a:rPr>
              <a:t>conexión a las barras de distribución se realiza utilizando los contactos de diseño de precisión </a:t>
            </a:r>
            <a:r>
              <a:rPr lang="es-MX" sz="1400" dirty="0" smtClean="0">
                <a:solidFill>
                  <a:schemeClr val="tx1"/>
                </a:solidFill>
                <a:latin typeface="Calibri" pitchFamily="34" charset="0"/>
                <a:cs typeface="Calibri" pitchFamily="34" charset="0"/>
              </a:rPr>
              <a:t>MNS</a:t>
            </a:r>
          </a:p>
          <a:p>
            <a:pPr>
              <a:lnSpc>
                <a:spcPct val="150000"/>
              </a:lnSpc>
              <a:spcBef>
                <a:spcPct val="0"/>
              </a:spcBef>
              <a:buClrTx/>
              <a:buSzTx/>
            </a:pPr>
            <a:endParaRPr lang="es-MX" sz="1400" dirty="0">
              <a:solidFill>
                <a:schemeClr val="tx1"/>
              </a:solidFill>
              <a:latin typeface="Calibri" pitchFamily="34" charset="0"/>
              <a:cs typeface="Calibri" pitchFamily="34" charset="0"/>
            </a:endParaRPr>
          </a:p>
          <a:p>
            <a:pPr>
              <a:lnSpc>
                <a:spcPct val="150000"/>
              </a:lnSpc>
              <a:spcBef>
                <a:spcPct val="0"/>
              </a:spcBef>
              <a:buClrTx/>
              <a:buSzTx/>
            </a:pPr>
            <a:r>
              <a:rPr lang="es-MX" sz="1400" dirty="0" smtClean="0">
                <a:solidFill>
                  <a:schemeClr val="tx1"/>
                </a:solidFill>
                <a:latin typeface="Calibri" pitchFamily="34" charset="0"/>
                <a:cs typeface="Calibri" pitchFamily="34" charset="0"/>
              </a:rPr>
              <a:t>Vida </a:t>
            </a:r>
            <a:r>
              <a:rPr lang="es-MX" sz="1400" dirty="0">
                <a:solidFill>
                  <a:schemeClr val="tx1"/>
                </a:solidFill>
                <a:latin typeface="Calibri" pitchFamily="34" charset="0"/>
                <a:cs typeface="Calibri" pitchFamily="34" charset="0"/>
              </a:rPr>
              <a:t>útil de hasta 1000 inserciones</a:t>
            </a:r>
            <a:r>
              <a:rPr lang="es-MX" sz="1400" dirty="0" smtClean="0">
                <a:solidFill>
                  <a:schemeClr val="tx1"/>
                </a:solidFill>
                <a:latin typeface="Calibri" pitchFamily="34" charset="0"/>
                <a:cs typeface="Calibri" pitchFamily="34" charset="0"/>
              </a:rPr>
              <a:t>.</a:t>
            </a:r>
          </a:p>
          <a:p>
            <a:pPr>
              <a:lnSpc>
                <a:spcPct val="150000"/>
              </a:lnSpc>
              <a:spcBef>
                <a:spcPct val="0"/>
              </a:spcBef>
              <a:buClrTx/>
              <a:buSzTx/>
            </a:pPr>
            <a:endParaRPr lang="es-MX" sz="1400" dirty="0" smtClean="0">
              <a:solidFill>
                <a:schemeClr val="tx1"/>
              </a:solidFill>
              <a:latin typeface="Calibri" pitchFamily="34" charset="0"/>
              <a:cs typeface="Calibri" pitchFamily="34" charset="0"/>
            </a:endParaRPr>
          </a:p>
          <a:p>
            <a:pPr>
              <a:lnSpc>
                <a:spcPct val="150000"/>
              </a:lnSpc>
              <a:spcBef>
                <a:spcPct val="0"/>
              </a:spcBef>
              <a:buClrTx/>
              <a:buSzTx/>
            </a:pPr>
            <a:r>
              <a:rPr lang="es-MX" sz="1400" dirty="0" smtClean="0">
                <a:solidFill>
                  <a:schemeClr val="tx1"/>
                </a:solidFill>
                <a:latin typeface="Calibri" pitchFamily="34" charset="0"/>
                <a:cs typeface="Calibri" pitchFamily="34" charset="0"/>
              </a:rPr>
              <a:t> Estos contactos permiten la segregación total de las fases antes de la conexión de los contactos de potencia a las barras de distribución</a:t>
            </a:r>
          </a:p>
          <a:p>
            <a:pPr>
              <a:lnSpc>
                <a:spcPct val="150000"/>
              </a:lnSpc>
              <a:spcBef>
                <a:spcPct val="0"/>
              </a:spcBef>
              <a:buClrTx/>
              <a:buSzTx/>
              <a:buFontTx/>
              <a:buChar char="-"/>
            </a:pPr>
            <a:endParaRPr lang="es-MX" sz="1400" dirty="0">
              <a:solidFill>
                <a:schemeClr val="tx1"/>
              </a:solidFill>
              <a:latin typeface="Calibri" pitchFamily="34" charset="0"/>
              <a:cs typeface="Calibri" pitchFamily="34" charset="0"/>
            </a:endParaRPr>
          </a:p>
        </p:txBody>
      </p:sp>
      <p:grpSp>
        <p:nvGrpSpPr>
          <p:cNvPr id="22" name="21 Grupo"/>
          <p:cNvGrpSpPr/>
          <p:nvPr/>
        </p:nvGrpSpPr>
        <p:grpSpPr>
          <a:xfrm>
            <a:off x="4591050" y="1047750"/>
            <a:ext cx="3886200" cy="2781300"/>
            <a:chOff x="285750" y="2705100"/>
            <a:chExt cx="4343400" cy="3048000"/>
          </a:xfrm>
        </p:grpSpPr>
        <p:pic>
          <p:nvPicPr>
            <p:cNvPr id="9" name="Picture 6"/>
            <p:cNvPicPr>
              <a:picLocks noChangeAspect="1" noChangeArrowheads="1"/>
            </p:cNvPicPr>
            <p:nvPr/>
          </p:nvPicPr>
          <p:blipFill>
            <a:blip r:embed="rId3"/>
            <a:srcRect/>
            <a:stretch>
              <a:fillRect/>
            </a:stretch>
          </p:blipFill>
          <p:spPr bwMode="auto">
            <a:xfrm>
              <a:off x="446087" y="3302000"/>
              <a:ext cx="1916113" cy="2132013"/>
            </a:xfrm>
            <a:prstGeom prst="rect">
              <a:avLst/>
            </a:prstGeom>
            <a:noFill/>
            <a:ln w="9525">
              <a:noFill/>
              <a:miter lim="800000"/>
              <a:headEnd/>
              <a:tailEnd/>
            </a:ln>
          </p:spPr>
        </p:pic>
        <p:pic>
          <p:nvPicPr>
            <p:cNvPr id="10" name="Picture 8"/>
            <p:cNvPicPr>
              <a:picLocks noChangeAspect="1" noChangeArrowheads="1"/>
            </p:cNvPicPr>
            <p:nvPr/>
          </p:nvPicPr>
          <p:blipFill>
            <a:blip r:embed="rId4"/>
            <a:srcRect l="9496"/>
            <a:stretch>
              <a:fillRect/>
            </a:stretch>
          </p:blipFill>
          <p:spPr bwMode="auto">
            <a:xfrm>
              <a:off x="2343150" y="3095625"/>
              <a:ext cx="1997075" cy="2205038"/>
            </a:xfrm>
            <a:prstGeom prst="rect">
              <a:avLst/>
            </a:prstGeom>
            <a:noFill/>
            <a:ln w="9525">
              <a:noFill/>
              <a:miter lim="800000"/>
              <a:headEnd/>
              <a:tailEnd/>
            </a:ln>
          </p:spPr>
        </p:pic>
        <p:sp>
          <p:nvSpPr>
            <p:cNvPr id="19" name="18 Elipse"/>
            <p:cNvSpPr/>
            <p:nvPr/>
          </p:nvSpPr>
          <p:spPr bwMode="auto">
            <a:xfrm>
              <a:off x="285750" y="2705100"/>
              <a:ext cx="4343400" cy="3048000"/>
            </a:xfrm>
            <a:prstGeom prst="ellipse">
              <a:avLst/>
            </a:prstGeom>
            <a:noFill/>
            <a:ln>
              <a:solidFill>
                <a:srgbClr val="FFC000"/>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182563" marR="0" indent="-182563" algn="l" defTabSz="914400" rtl="0" eaLnBrk="1" fontAlgn="base" latinLnBrk="0" hangingPunct="1">
                <a:lnSpc>
                  <a:spcPct val="100000"/>
                </a:lnSpc>
                <a:spcBef>
                  <a:spcPct val="50000"/>
                </a:spcBef>
                <a:spcAft>
                  <a:spcPct val="0"/>
                </a:spcAft>
                <a:buClr>
                  <a:schemeClr val="tx2"/>
                </a:buClr>
                <a:buSzPct val="70000"/>
                <a:buFont typeface="Wingdings" pitchFamily="2" charset="2"/>
                <a:buChar char="§"/>
                <a:tabLst/>
              </a:pPr>
              <a:endParaRPr kumimoji="0" lang="es-MX" sz="1800" b="0" i="0" u="none" strike="noStrike" cap="none" normalizeH="0" baseline="0" smtClean="0">
                <a:ln>
                  <a:noFill/>
                </a:ln>
                <a:solidFill>
                  <a:srgbClr val="000000"/>
                </a:solidFill>
                <a:effectLst/>
                <a:latin typeface="Arial" pitchFamily="34" charset="0"/>
              </a:endParaRPr>
            </a:p>
          </p:txBody>
        </p:sp>
      </p:grpSp>
      <p:grpSp>
        <p:nvGrpSpPr>
          <p:cNvPr id="23" name="22 Grupo"/>
          <p:cNvGrpSpPr/>
          <p:nvPr/>
        </p:nvGrpSpPr>
        <p:grpSpPr>
          <a:xfrm>
            <a:off x="4552950" y="3543300"/>
            <a:ext cx="3924300" cy="3048000"/>
            <a:chOff x="5067300" y="3200400"/>
            <a:chExt cx="3924300" cy="3048000"/>
          </a:xfrm>
        </p:grpSpPr>
        <p:pic>
          <p:nvPicPr>
            <p:cNvPr id="11" name="Picture 10"/>
            <p:cNvPicPr>
              <a:picLocks noChangeAspect="1" noChangeArrowheads="1"/>
            </p:cNvPicPr>
            <p:nvPr/>
          </p:nvPicPr>
          <p:blipFill>
            <a:blip r:embed="rId5"/>
            <a:srcRect l="6401" r="9732"/>
            <a:stretch>
              <a:fillRect/>
            </a:stretch>
          </p:blipFill>
          <p:spPr bwMode="auto">
            <a:xfrm>
              <a:off x="5124450" y="3856038"/>
              <a:ext cx="2038350" cy="2005012"/>
            </a:xfrm>
            <a:prstGeom prst="rect">
              <a:avLst/>
            </a:prstGeom>
            <a:noFill/>
            <a:ln w="9525">
              <a:noFill/>
              <a:miter lim="800000"/>
              <a:headEnd/>
              <a:tailEnd/>
            </a:ln>
          </p:spPr>
        </p:pic>
        <p:pic>
          <p:nvPicPr>
            <p:cNvPr id="12" name="Picture 11"/>
            <p:cNvPicPr>
              <a:picLocks noChangeAspect="1" noChangeArrowheads="1"/>
            </p:cNvPicPr>
            <p:nvPr/>
          </p:nvPicPr>
          <p:blipFill>
            <a:blip r:embed="rId6"/>
            <a:srcRect l="12271"/>
            <a:stretch>
              <a:fillRect/>
            </a:stretch>
          </p:blipFill>
          <p:spPr bwMode="auto">
            <a:xfrm>
              <a:off x="7200900" y="3562350"/>
              <a:ext cx="1520825" cy="2187575"/>
            </a:xfrm>
            <a:prstGeom prst="rect">
              <a:avLst/>
            </a:prstGeom>
            <a:noFill/>
            <a:ln w="9525">
              <a:noFill/>
              <a:miter lim="800000"/>
              <a:headEnd/>
              <a:tailEnd/>
            </a:ln>
          </p:spPr>
        </p:pic>
        <p:sp>
          <p:nvSpPr>
            <p:cNvPr id="21" name="20 Elipse"/>
            <p:cNvSpPr/>
            <p:nvPr/>
          </p:nvSpPr>
          <p:spPr bwMode="auto">
            <a:xfrm>
              <a:off x="5067300" y="3200400"/>
              <a:ext cx="3924300" cy="3048000"/>
            </a:xfrm>
            <a:prstGeom prst="ellipse">
              <a:avLst/>
            </a:prstGeom>
            <a:noFill/>
            <a:ln>
              <a:solidFill>
                <a:srgbClr val="FFC000"/>
              </a:solidFill>
              <a:headEnd type="none" w="med" len="med"/>
              <a:tailEnd type="none" w="med" len="med"/>
            </a:ln>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182563" marR="0" indent="-182563" algn="l" defTabSz="914400" rtl="0" eaLnBrk="1" fontAlgn="base" latinLnBrk="0" hangingPunct="1">
                <a:lnSpc>
                  <a:spcPct val="100000"/>
                </a:lnSpc>
                <a:spcBef>
                  <a:spcPct val="50000"/>
                </a:spcBef>
                <a:spcAft>
                  <a:spcPct val="0"/>
                </a:spcAft>
                <a:buClr>
                  <a:schemeClr val="tx2"/>
                </a:buClr>
                <a:buSzPct val="70000"/>
                <a:buFont typeface="Wingdings" pitchFamily="2" charset="2"/>
                <a:buChar char="§"/>
                <a:tabLst/>
              </a:pPr>
              <a:endParaRPr kumimoji="0" lang="es-MX" sz="1800" b="0" i="0" u="none" strike="noStrike" cap="none" normalizeH="0" baseline="0" smtClean="0">
                <a:ln>
                  <a:noFill/>
                </a:ln>
                <a:solidFill>
                  <a:srgbClr val="000000"/>
                </a:solidFill>
                <a:effectLst/>
                <a:latin typeface="Arial" pitchFamily="34" charset="0"/>
              </a:endParaRPr>
            </a:p>
          </p:txBody>
        </p:sp>
      </p:grpSp>
      <p:pic>
        <p:nvPicPr>
          <p:cNvPr id="28" name="MNS-UL-MCC - multifunction wall (MFS).mpg">
            <a:hlinkClick r:id="" action="ppaction://media"/>
          </p:cNvPr>
          <p:cNvPicPr>
            <a:picLocks noRot="1" noChangeAspect="1"/>
          </p:cNvPicPr>
          <p:nvPr>
            <a:videoFile r:link="rId1"/>
          </p:nvPr>
        </p:nvPicPr>
        <p:blipFill>
          <a:blip r:embed="rId7"/>
          <a:stretch>
            <a:fillRect/>
          </a:stretch>
        </p:blipFill>
        <p:spPr>
          <a:xfrm>
            <a:off x="1238250" y="4757736"/>
            <a:ext cx="2266950" cy="1700213"/>
          </a:xfrm>
          <a:prstGeom prst="rect">
            <a:avLst/>
          </a:prstGeom>
          <a:ln>
            <a:solidFill>
              <a:srgbClr val="FFC000"/>
            </a:solidFill>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8"/>
                                        </p:tgtEl>
                                      </p:cBhvr>
                                    </p:cmd>
                                  </p:childTnLst>
                                </p:cTn>
                              </p:par>
                            </p:childTnLst>
                          </p:cTn>
                        </p:par>
                      </p:childTnLst>
                    </p:cTn>
                  </p:par>
                </p:childTnLst>
              </p:cTn>
              <p:nextCondLst>
                <p:cond evt="onClick" delay="0">
                  <p:tgtEl>
                    <p:spTgt spid="28"/>
                  </p:tgtEl>
                </p:cond>
              </p:nextCondLst>
            </p:seq>
            <p:video>
              <p:cMediaNode>
                <p:cTn id="7" fill="hold" display="0">
                  <p:stCondLst>
                    <p:cond delay="indefinite"/>
                  </p:stCondLst>
                  <p:endCondLst>
                    <p:cond evt="onNext" delay="0">
                      <p:tgtEl>
                        <p:sldTgt/>
                      </p:tgtEl>
                    </p:cond>
                    <p:cond evt="onPrev" delay="0">
                      <p:tgtEl>
                        <p:sldTgt/>
                      </p:tgtEl>
                    </p:cond>
                  </p:endCondLst>
                </p:cTn>
                <p:tgtEl>
                  <p:spTgt spid="28"/>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0"/>
            <a:ext cx="9144000" cy="742950"/>
          </a:xfrm>
        </p:spPr>
        <p:txBody>
          <a:bodyPr/>
          <a:lstStyle/>
          <a:p>
            <a:r>
              <a:rPr lang="es-MX" dirty="0" smtClean="0"/>
              <a:t>Diseño: Módulos Extraíbles</a:t>
            </a:r>
            <a:endParaRPr lang="en-US" dirty="0" smtClean="0"/>
          </a:p>
        </p:txBody>
      </p:sp>
      <p:sp>
        <p:nvSpPr>
          <p:cNvPr id="6" name="Rectangle 5"/>
          <p:cNvSpPr>
            <a:spLocks noChangeArrowheads="1"/>
          </p:cNvSpPr>
          <p:nvPr/>
        </p:nvSpPr>
        <p:spPr bwMode="auto">
          <a:xfrm>
            <a:off x="357188" y="985838"/>
            <a:ext cx="5472112" cy="4293483"/>
          </a:xfrm>
          <a:prstGeom prst="rect">
            <a:avLst/>
          </a:prstGeom>
          <a:noFill/>
          <a:ln w="9525">
            <a:noFill/>
            <a:miter lim="800000"/>
            <a:headEnd/>
            <a:tailEnd/>
          </a:ln>
        </p:spPr>
        <p:txBody>
          <a:bodyPr wrap="square">
            <a:spAutoFit/>
          </a:bodyPr>
          <a:lstStyle/>
          <a:p>
            <a:pPr>
              <a:lnSpc>
                <a:spcPct val="150000"/>
              </a:lnSpc>
              <a:spcBef>
                <a:spcPct val="0"/>
              </a:spcBef>
              <a:buClrTx/>
              <a:buSzTx/>
            </a:pPr>
            <a:r>
              <a:rPr lang="es-MX" sz="1400" dirty="0" smtClean="0">
                <a:solidFill>
                  <a:schemeClr val="tx1"/>
                </a:solidFill>
                <a:latin typeface="Calibri" pitchFamily="34" charset="0"/>
                <a:cs typeface="Calibri" pitchFamily="34" charset="0"/>
              </a:rPr>
              <a:t>Manija </a:t>
            </a:r>
            <a:r>
              <a:rPr lang="es-MX" sz="1400" dirty="0" smtClean="0">
                <a:solidFill>
                  <a:schemeClr val="tx1"/>
                </a:solidFill>
                <a:latin typeface="Calibri" pitchFamily="34" charset="0"/>
                <a:cs typeface="Calibri" pitchFamily="34" charset="0"/>
              </a:rPr>
              <a:t>rotatoria el principal </a:t>
            </a:r>
            <a:r>
              <a:rPr lang="es-MX" sz="1400" dirty="0" smtClean="0">
                <a:solidFill>
                  <a:schemeClr val="tx1"/>
                </a:solidFill>
                <a:latin typeface="Calibri" pitchFamily="34" charset="0"/>
                <a:cs typeface="Calibri" pitchFamily="34" charset="0"/>
              </a:rPr>
              <a:t>actuador</a:t>
            </a:r>
          </a:p>
          <a:p>
            <a:pPr>
              <a:lnSpc>
                <a:spcPct val="150000"/>
              </a:lnSpc>
              <a:spcBef>
                <a:spcPct val="0"/>
              </a:spcBef>
              <a:buClrTx/>
              <a:buSzTx/>
            </a:pPr>
            <a:r>
              <a:rPr lang="es-MX" sz="1400" dirty="0" smtClean="0">
                <a:solidFill>
                  <a:schemeClr val="tx1"/>
                </a:solidFill>
                <a:latin typeface="Calibri" pitchFamily="34" charset="0"/>
                <a:cs typeface="Calibri" pitchFamily="34" charset="0"/>
              </a:rPr>
              <a:t>Manija Rotatoria de alta resistencia</a:t>
            </a:r>
            <a:endParaRPr lang="es-MX" sz="1400" dirty="0" smtClean="0">
              <a:solidFill>
                <a:schemeClr val="tx1"/>
              </a:solidFill>
              <a:latin typeface="Calibri" pitchFamily="34" charset="0"/>
              <a:cs typeface="Calibri" pitchFamily="34" charset="0"/>
            </a:endParaRPr>
          </a:p>
          <a:p>
            <a:pPr lvl="0">
              <a:lnSpc>
                <a:spcPct val="150000"/>
              </a:lnSpc>
              <a:spcBef>
                <a:spcPct val="0"/>
              </a:spcBef>
              <a:buClrTx/>
              <a:buSzTx/>
            </a:pPr>
            <a:r>
              <a:rPr lang="es-MX" sz="1400" dirty="0" smtClean="0">
                <a:latin typeface="Calibri" pitchFamily="34" charset="0"/>
                <a:cs typeface="Calibri" pitchFamily="34" charset="0"/>
              </a:rPr>
              <a:t> Posiciones </a:t>
            </a:r>
            <a:r>
              <a:rPr lang="es-MX" sz="1400" dirty="0">
                <a:latin typeface="Calibri" pitchFamily="34" charset="0"/>
                <a:cs typeface="Calibri" pitchFamily="34" charset="0"/>
              </a:rPr>
              <a:t>con sólidos enclavamientos mecánicos, para módulos: Servicio(ON), Fuera de servicio(OFF), Aislamiento, </a:t>
            </a:r>
            <a:r>
              <a:rPr lang="es-MX" sz="1400" dirty="0" smtClean="0">
                <a:latin typeface="Calibri" pitchFamily="34" charset="0"/>
                <a:cs typeface="Calibri" pitchFamily="34" charset="0"/>
              </a:rPr>
              <a:t>extraído</a:t>
            </a:r>
          </a:p>
          <a:p>
            <a:pPr>
              <a:lnSpc>
                <a:spcPct val="150000"/>
              </a:lnSpc>
              <a:spcBef>
                <a:spcPct val="0"/>
              </a:spcBef>
              <a:buClrTx/>
              <a:buSzTx/>
            </a:pPr>
            <a:r>
              <a:rPr lang="es-MX" sz="1400" dirty="0" smtClean="0">
                <a:solidFill>
                  <a:schemeClr val="tx1"/>
                </a:solidFill>
                <a:latin typeface="Calibri" pitchFamily="34" charset="0"/>
                <a:cs typeface="Calibri" pitchFamily="34" charset="0"/>
              </a:rPr>
              <a:t> Posición de </a:t>
            </a:r>
            <a:r>
              <a:rPr lang="es-MX" sz="1400" dirty="0" smtClean="0">
                <a:solidFill>
                  <a:schemeClr val="tx1"/>
                </a:solidFill>
                <a:latin typeface="Calibri" pitchFamily="34" charset="0"/>
                <a:cs typeface="Calibri" pitchFamily="34" charset="0"/>
              </a:rPr>
              <a:t>Prueba</a:t>
            </a:r>
          </a:p>
          <a:p>
            <a:pPr>
              <a:lnSpc>
                <a:spcPct val="150000"/>
              </a:lnSpc>
              <a:spcBef>
                <a:spcPct val="0"/>
              </a:spcBef>
              <a:buClrTx/>
              <a:buSzTx/>
            </a:pPr>
            <a:r>
              <a:rPr lang="es-MX" sz="1400" dirty="0" smtClean="0">
                <a:solidFill>
                  <a:schemeClr val="tx1"/>
                </a:solidFill>
                <a:latin typeface="Calibri" pitchFamily="34" charset="0"/>
                <a:cs typeface="Calibri" pitchFamily="34" charset="0"/>
              </a:rPr>
              <a:t>100% Extraíble</a:t>
            </a:r>
            <a:endParaRPr lang="es-MX" sz="1400" dirty="0">
              <a:latin typeface="Calibri" pitchFamily="34" charset="0"/>
              <a:cs typeface="Calibri" pitchFamily="34" charset="0"/>
            </a:endParaRPr>
          </a:p>
          <a:p>
            <a:pPr lvl="0">
              <a:lnSpc>
                <a:spcPct val="150000"/>
              </a:lnSpc>
              <a:spcBef>
                <a:spcPct val="0"/>
              </a:spcBef>
              <a:buClrTx/>
              <a:buSzTx/>
            </a:pPr>
            <a:r>
              <a:rPr lang="es-MX" sz="1400" dirty="0" smtClean="0">
                <a:solidFill>
                  <a:schemeClr val="tx1"/>
                </a:solidFill>
                <a:latin typeface="Calibri" pitchFamily="34" charset="0"/>
                <a:cs typeface="Calibri" pitchFamily="34" charset="0"/>
              </a:rPr>
              <a:t> </a:t>
            </a:r>
            <a:r>
              <a:rPr lang="es-MX" sz="1400" dirty="0">
                <a:latin typeface="Calibri" pitchFamily="34" charset="0"/>
                <a:cs typeface="Calibri" pitchFamily="34" charset="0"/>
              </a:rPr>
              <a:t>Extracción de módulos sin necesidad </a:t>
            </a:r>
            <a:r>
              <a:rPr lang="es-MX" sz="1400" dirty="0" smtClean="0">
                <a:latin typeface="Calibri" pitchFamily="34" charset="0"/>
                <a:cs typeface="Calibri" pitchFamily="34" charset="0"/>
              </a:rPr>
              <a:t>de herramientas</a:t>
            </a:r>
            <a:endParaRPr lang="es-MX" sz="1400" dirty="0">
              <a:latin typeface="Calibri" pitchFamily="34" charset="0"/>
              <a:cs typeface="Calibri" pitchFamily="34" charset="0"/>
            </a:endParaRPr>
          </a:p>
          <a:p>
            <a:pPr>
              <a:lnSpc>
                <a:spcPct val="150000"/>
              </a:lnSpc>
              <a:spcBef>
                <a:spcPct val="0"/>
              </a:spcBef>
              <a:buClrTx/>
              <a:buSzTx/>
            </a:pPr>
            <a:r>
              <a:rPr lang="es-MX" sz="1400" dirty="0" smtClean="0">
                <a:latin typeface="Calibri" pitchFamily="34" charset="0"/>
                <a:cs typeface="Calibri" pitchFamily="34" charset="0"/>
              </a:rPr>
              <a:t> Extracción </a:t>
            </a:r>
            <a:r>
              <a:rPr lang="es-MX" sz="1400" dirty="0" smtClean="0">
                <a:latin typeface="Calibri" pitchFamily="34" charset="0"/>
                <a:cs typeface="Calibri" pitchFamily="34" charset="0"/>
              </a:rPr>
              <a:t>100% segura</a:t>
            </a:r>
          </a:p>
          <a:p>
            <a:pPr>
              <a:lnSpc>
                <a:spcPct val="150000"/>
              </a:lnSpc>
              <a:spcBef>
                <a:spcPct val="0"/>
              </a:spcBef>
              <a:buClrTx/>
              <a:buSzTx/>
            </a:pPr>
            <a:r>
              <a:rPr lang="es-MX" sz="1400" dirty="0" smtClean="0">
                <a:solidFill>
                  <a:schemeClr val="tx1"/>
                </a:solidFill>
                <a:latin typeface="Calibri" pitchFamily="34" charset="0"/>
                <a:cs typeface="Calibri" pitchFamily="34" charset="0"/>
              </a:rPr>
              <a:t>Veinticuatro puntos de control</a:t>
            </a:r>
          </a:p>
          <a:p>
            <a:pPr>
              <a:lnSpc>
                <a:spcPct val="150000"/>
              </a:lnSpc>
              <a:spcBef>
                <a:spcPct val="0"/>
              </a:spcBef>
              <a:buClrTx/>
              <a:buSzTx/>
            </a:pPr>
            <a:r>
              <a:rPr lang="es-MX" sz="1400" dirty="0" smtClean="0">
                <a:solidFill>
                  <a:schemeClr val="tx1"/>
                </a:solidFill>
                <a:latin typeface="Calibri" pitchFamily="34" charset="0"/>
                <a:cs typeface="Calibri" pitchFamily="34" charset="0"/>
              </a:rPr>
              <a:t>Relé térmico</a:t>
            </a:r>
            <a:r>
              <a:rPr lang="es-MX" sz="1400" dirty="0" smtClean="0">
                <a:solidFill>
                  <a:schemeClr val="tx1"/>
                </a:solidFill>
                <a:latin typeface="Calibri" pitchFamily="34" charset="0"/>
                <a:cs typeface="Calibri" pitchFamily="34" charset="0"/>
              </a:rPr>
              <a:t>;</a:t>
            </a:r>
            <a:r>
              <a:rPr lang="es-MX" sz="1400" dirty="0" smtClean="0">
                <a:solidFill>
                  <a:schemeClr val="tx1"/>
                </a:solidFill>
                <a:latin typeface="Calibri" pitchFamily="34" charset="0"/>
                <a:cs typeface="Calibri" pitchFamily="34" charset="0"/>
              </a:rPr>
              <a:t> electrónico; estado sólido  inteligente</a:t>
            </a:r>
            <a:endParaRPr lang="es-MX" sz="1400" dirty="0" smtClean="0">
              <a:solidFill>
                <a:schemeClr val="tx1"/>
              </a:solidFill>
              <a:latin typeface="Calibri" pitchFamily="34" charset="0"/>
              <a:cs typeface="Calibri" pitchFamily="34" charset="0"/>
            </a:endParaRPr>
          </a:p>
          <a:p>
            <a:pPr lvl="0">
              <a:lnSpc>
                <a:spcPct val="150000"/>
              </a:lnSpc>
              <a:spcBef>
                <a:spcPct val="0"/>
              </a:spcBef>
              <a:buClrTx/>
              <a:buSzTx/>
            </a:pPr>
            <a:r>
              <a:rPr lang="es-MX" sz="1400" dirty="0" smtClean="0">
                <a:solidFill>
                  <a:schemeClr val="tx1"/>
                </a:solidFill>
                <a:latin typeface="Calibri" pitchFamily="34" charset="0"/>
                <a:cs typeface="Calibri" pitchFamily="34" charset="0"/>
              </a:rPr>
              <a:t>Arrancadores </a:t>
            </a:r>
            <a:r>
              <a:rPr lang="es-MX" sz="1400" dirty="0">
                <a:solidFill>
                  <a:schemeClr val="tx1"/>
                </a:solidFill>
                <a:latin typeface="Calibri" pitchFamily="34" charset="0"/>
                <a:cs typeface="Calibri" pitchFamily="34" charset="0"/>
              </a:rPr>
              <a:t>extraíbles hasta tamaño nema 5</a:t>
            </a:r>
          </a:p>
          <a:p>
            <a:pPr>
              <a:lnSpc>
                <a:spcPct val="150000"/>
              </a:lnSpc>
              <a:spcBef>
                <a:spcPct val="0"/>
              </a:spcBef>
              <a:buClrTx/>
              <a:buSzTx/>
            </a:pPr>
            <a:endParaRPr lang="es-MX" sz="1400" dirty="0" smtClean="0">
              <a:solidFill>
                <a:schemeClr val="tx1"/>
              </a:solidFill>
              <a:latin typeface="Calibri" pitchFamily="34" charset="0"/>
              <a:cs typeface="Calibri" pitchFamily="34" charset="0"/>
            </a:endParaRPr>
          </a:p>
          <a:p>
            <a:pPr>
              <a:lnSpc>
                <a:spcPct val="150000"/>
              </a:lnSpc>
              <a:spcBef>
                <a:spcPct val="0"/>
              </a:spcBef>
              <a:buClrTx/>
              <a:buSzTx/>
              <a:buFontTx/>
              <a:buChar char="-"/>
            </a:pPr>
            <a:endParaRPr lang="es-MX" sz="1400" dirty="0">
              <a:solidFill>
                <a:schemeClr val="tx1"/>
              </a:solidFill>
              <a:latin typeface="Calibri" pitchFamily="34" charset="0"/>
              <a:cs typeface="Calibri" pitchFamily="34" charset="0"/>
            </a:endParaRPr>
          </a:p>
        </p:txBody>
      </p:sp>
      <p:pic>
        <p:nvPicPr>
          <p:cNvPr id="13" name="12 Imagen" descr="SAM_0682copy.jpg"/>
          <p:cNvPicPr>
            <a:picLocks noChangeAspect="1"/>
          </p:cNvPicPr>
          <p:nvPr/>
        </p:nvPicPr>
        <p:blipFill>
          <a:blip r:embed="rId2" cstate="print"/>
          <a:srcRect l="2249" t="1136"/>
          <a:stretch>
            <a:fillRect/>
          </a:stretch>
        </p:blipFill>
        <p:spPr>
          <a:xfrm>
            <a:off x="6400800" y="4457700"/>
            <a:ext cx="1962385" cy="1657350"/>
          </a:xfrm>
          <a:prstGeom prst="rect">
            <a:avLst/>
          </a:prstGeom>
        </p:spPr>
      </p:pic>
      <p:pic>
        <p:nvPicPr>
          <p:cNvPr id="15" name="14 Imagen" descr="SAM_0701copy .jpg"/>
          <p:cNvPicPr>
            <a:picLocks noChangeAspect="1"/>
          </p:cNvPicPr>
          <p:nvPr/>
        </p:nvPicPr>
        <p:blipFill>
          <a:blip r:embed="rId3" cstate="print"/>
          <a:srcRect l="4288" t="3150"/>
          <a:stretch>
            <a:fillRect/>
          </a:stretch>
        </p:blipFill>
        <p:spPr>
          <a:xfrm>
            <a:off x="6457950" y="1409700"/>
            <a:ext cx="2308654" cy="2343150"/>
          </a:xfrm>
          <a:prstGeom prst="rect">
            <a:avLst/>
          </a:prstGeom>
        </p:spPr>
      </p:pic>
      <p:pic>
        <p:nvPicPr>
          <p:cNvPr id="113666" name="Picture 2"/>
          <p:cNvPicPr>
            <a:picLocks noChangeAspect="1" noChangeArrowheads="1"/>
          </p:cNvPicPr>
          <p:nvPr/>
        </p:nvPicPr>
        <p:blipFill>
          <a:blip r:embed="rId4"/>
          <a:srcRect l="10547" t="24333" r="13086" b="17667"/>
          <a:stretch>
            <a:fillRect/>
          </a:stretch>
        </p:blipFill>
        <p:spPr bwMode="auto">
          <a:xfrm>
            <a:off x="1047750" y="4761749"/>
            <a:ext cx="4248150" cy="1890482"/>
          </a:xfrm>
          <a:prstGeom prst="rect">
            <a:avLst/>
          </a:prstGeom>
          <a:noFill/>
          <a:ln w="9525" cap="flat" cmpd="sng" algn="ctr">
            <a:noFill/>
            <a:prstDash val="solid"/>
            <a:miter lim="800000"/>
            <a:headEnd/>
            <a:tailEnd/>
          </a:ln>
          <a:effec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17"/>
          <p:cNvSpPr>
            <a:spLocks noGrp="1" noChangeArrowheads="1"/>
          </p:cNvSpPr>
          <p:nvPr>
            <p:ph type="title"/>
          </p:nvPr>
        </p:nvSpPr>
        <p:spPr>
          <a:noFill/>
        </p:spPr>
        <p:txBody>
          <a:bodyPr/>
          <a:lstStyle/>
          <a:p>
            <a:pPr eaLnBrk="1" hangingPunct="1"/>
            <a:r>
              <a:rPr lang="es-MX" sz="2400" dirty="0" smtClean="0"/>
              <a:t>Diseño: Sistema de extracción/inserción de módulos</a:t>
            </a:r>
            <a:endParaRPr lang="en-US" sz="2400" dirty="0" smtClean="0"/>
          </a:p>
        </p:txBody>
      </p:sp>
      <p:pic>
        <p:nvPicPr>
          <p:cNvPr id="31751" name="Picture 9"/>
          <p:cNvPicPr>
            <a:picLocks noChangeAspect="1" noChangeArrowheads="1"/>
          </p:cNvPicPr>
          <p:nvPr/>
        </p:nvPicPr>
        <p:blipFill>
          <a:blip r:embed="rId3"/>
          <a:srcRect b="468"/>
          <a:stretch>
            <a:fillRect/>
          </a:stretch>
        </p:blipFill>
        <p:spPr bwMode="auto">
          <a:xfrm>
            <a:off x="472062" y="1200150"/>
            <a:ext cx="956954" cy="5403850"/>
          </a:xfrm>
          <a:prstGeom prst="rect">
            <a:avLst/>
          </a:prstGeom>
          <a:noFill/>
          <a:ln w="9525" algn="ctr">
            <a:noFill/>
            <a:miter lim="800000"/>
            <a:headEnd/>
            <a:tailEnd/>
          </a:ln>
        </p:spPr>
      </p:pic>
      <p:pic>
        <p:nvPicPr>
          <p:cNvPr id="10" name="MNS-MCC Sistema Extraccion de Silleta.avi">
            <a:hlinkClick r:id="" action="ppaction://media"/>
          </p:cNvPr>
          <p:cNvPicPr>
            <a:picLocks noRot="1" noChangeAspect="1"/>
          </p:cNvPicPr>
          <p:nvPr>
            <a:videoFile r:link="rId1"/>
          </p:nvPr>
        </p:nvPicPr>
        <p:blipFill>
          <a:blip r:embed="rId4"/>
          <a:stretch>
            <a:fillRect/>
          </a:stretch>
        </p:blipFill>
        <p:spPr>
          <a:xfrm>
            <a:off x="2476499" y="1733550"/>
            <a:ext cx="5029199" cy="3771900"/>
          </a:xfrm>
          <a:prstGeom prst="rect">
            <a:avLst/>
          </a:prstGeom>
          <a:ln>
            <a:solidFill>
              <a:srgbClr val="FFC000"/>
            </a:solidFill>
          </a:ln>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4"/>
          <p:cNvSpPr>
            <a:spLocks noGrp="1" noChangeArrowheads="1"/>
          </p:cNvSpPr>
          <p:nvPr>
            <p:ph type="title"/>
          </p:nvPr>
        </p:nvSpPr>
        <p:spPr/>
        <p:txBody>
          <a:bodyPr/>
          <a:lstStyle/>
          <a:p>
            <a:pPr eaLnBrk="1" hangingPunct="1"/>
            <a:r>
              <a:rPr lang="es-ES_tradnl" dirty="0" smtClean="0"/>
              <a:t>Tecnología MNS			</a:t>
            </a:r>
            <a:endParaRPr lang="es-ES_tradnl" sz="2600" b="1" dirty="0" smtClean="0">
              <a:cs typeface="Times New Roman" pitchFamily="18" charset="0"/>
            </a:endParaRPr>
          </a:p>
        </p:txBody>
      </p:sp>
      <p:sp>
        <p:nvSpPr>
          <p:cNvPr id="5124" name="Rectangle 5"/>
          <p:cNvSpPr>
            <a:spLocks noChangeArrowheads="1"/>
          </p:cNvSpPr>
          <p:nvPr/>
        </p:nvSpPr>
        <p:spPr bwMode="auto">
          <a:xfrm>
            <a:off x="377825" y="1093788"/>
            <a:ext cx="8462963" cy="2492990"/>
          </a:xfrm>
          <a:prstGeom prst="rect">
            <a:avLst/>
          </a:prstGeom>
          <a:noFill/>
          <a:ln w="9525" algn="ctr">
            <a:noFill/>
            <a:miter lim="800000"/>
            <a:headEnd/>
            <a:tailEnd/>
          </a:ln>
        </p:spPr>
        <p:txBody>
          <a:bodyPr lIns="0" tIns="0" rIns="0" bIns="0">
            <a:spAutoFit/>
          </a:bodyPr>
          <a:lstStyle/>
          <a:p>
            <a:pPr marL="182563" indent="-182563" algn="just"/>
            <a:r>
              <a:rPr lang="es-ES_tradnl" dirty="0">
                <a:latin typeface="Calibri" pitchFamily="34" charset="0"/>
                <a:cs typeface="Calibri" pitchFamily="34" charset="0"/>
              </a:rPr>
              <a:t>ABB es el líder mundial en el desarrollo, diseño y manufactura de productos </a:t>
            </a:r>
            <a:r>
              <a:rPr lang="es-ES_tradnl" dirty="0" err="1">
                <a:latin typeface="Calibri" pitchFamily="34" charset="0"/>
                <a:cs typeface="Calibri" pitchFamily="34" charset="0"/>
              </a:rPr>
              <a:t>switchgears</a:t>
            </a:r>
            <a:r>
              <a:rPr lang="es-ES_tradnl" dirty="0">
                <a:latin typeface="Calibri" pitchFamily="34" charset="0"/>
                <a:cs typeface="Calibri" pitchFamily="34" charset="0"/>
              </a:rPr>
              <a:t> de baja tensión, con más de 1.2 millones de cubículos MNS vendidos en todo el mundo, </a:t>
            </a:r>
            <a:r>
              <a:rPr lang="es-ES_tradnl" dirty="0" smtClean="0">
                <a:latin typeface="Calibri" pitchFamily="34" charset="0"/>
                <a:cs typeface="Calibri" pitchFamily="34" charset="0"/>
              </a:rPr>
              <a:t>desde la década de 1980. </a:t>
            </a:r>
          </a:p>
          <a:p>
            <a:pPr marL="182563" indent="-182563" algn="just" eaLnBrk="1" hangingPunct="1"/>
            <a:r>
              <a:rPr lang="es-MX" altLang="zh-CN" dirty="0">
                <a:latin typeface="Calibri" pitchFamily="34" charset="0"/>
                <a:cs typeface="Calibri" pitchFamily="34" charset="0"/>
              </a:rPr>
              <a:t>Utilizando la experiencia y la excelencia en innovación tecnológica de la plataforma MNS desarrollada por ABB hemos comenzado la incursión al mercado del continente americano con su nuevo centro de control de motores de bajo voltaje MNS-MCC. </a:t>
            </a:r>
          </a:p>
          <a:p>
            <a:pPr marL="182563" indent="-182563" algn="just">
              <a:buNone/>
            </a:pPr>
            <a:r>
              <a:rPr lang="es-ES_tradnl" dirty="0">
                <a:latin typeface="Calibri" pitchFamily="34" charset="0"/>
                <a:cs typeface="Calibri" pitchFamily="34" charset="0"/>
              </a:rPr>
              <a:t/>
            </a:r>
            <a:br>
              <a:rPr lang="es-ES_tradnl" dirty="0">
                <a:latin typeface="Calibri" pitchFamily="34" charset="0"/>
                <a:cs typeface="Calibri" pitchFamily="34" charset="0"/>
              </a:rPr>
            </a:br>
            <a:endParaRPr lang="es-ES_tradnl" dirty="0">
              <a:latin typeface="Calibri" pitchFamily="34" charset="0"/>
              <a:cs typeface="Calibri" pitchFamily="34" charset="0"/>
            </a:endParaRPr>
          </a:p>
        </p:txBody>
      </p:sp>
      <p:sp>
        <p:nvSpPr>
          <p:cNvPr id="5126" name="Picture 10"/>
          <p:cNvSpPr>
            <a:spLocks noChangeAspect="1" noChangeArrowheads="1"/>
          </p:cNvSpPr>
          <p:nvPr/>
        </p:nvSpPr>
        <p:spPr bwMode="auto">
          <a:xfrm>
            <a:off x="4824413" y="1703388"/>
            <a:ext cx="2790825" cy="2108200"/>
          </a:xfrm>
          <a:prstGeom prst="rect">
            <a:avLst/>
          </a:prstGeom>
          <a:noFill/>
          <a:ln w="9525">
            <a:noFill/>
            <a:miter lim="800000"/>
            <a:headEnd/>
            <a:tailEnd/>
          </a:ln>
        </p:spPr>
        <p:txBody>
          <a:bodyPr/>
          <a:lstStyle/>
          <a:p>
            <a:endParaRPr lang="en-US"/>
          </a:p>
        </p:txBody>
      </p:sp>
      <p:pic>
        <p:nvPicPr>
          <p:cNvPr id="5127" name="Picture 9" descr="MNS F1"/>
          <p:cNvPicPr>
            <a:picLocks noChangeAspect="1" noChangeArrowheads="1"/>
          </p:cNvPicPr>
          <p:nvPr/>
        </p:nvPicPr>
        <p:blipFill>
          <a:blip r:embed="rId4"/>
          <a:srcRect t="2676" r="1131"/>
          <a:stretch>
            <a:fillRect/>
          </a:stretch>
        </p:blipFill>
        <p:spPr bwMode="auto">
          <a:xfrm>
            <a:off x="4341426" y="3308350"/>
            <a:ext cx="4040574" cy="2940050"/>
          </a:xfrm>
          <a:prstGeom prst="ellipse">
            <a:avLst/>
          </a:prstGeom>
          <a:ln w="63500" cap="rnd">
            <a:solidFill>
              <a:srgbClr val="333333"/>
            </a:solidFill>
          </a:ln>
          <a:effectLst>
            <a:outerShdw blurRad="50800" dist="38100" dir="18900000" algn="b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custDataLst>
      <p:tags r:id="rId1"/>
    </p:custData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26" name="Rectangle 6"/>
          <p:cNvSpPr>
            <a:spLocks noGrp="1" noChangeArrowheads="1"/>
          </p:cNvSpPr>
          <p:nvPr>
            <p:ph type="title"/>
          </p:nvPr>
        </p:nvSpPr>
        <p:spPr>
          <a:xfrm>
            <a:off x="0" y="0"/>
            <a:ext cx="9144000" cy="1054100"/>
          </a:xfrm>
        </p:spPr>
        <p:txBody>
          <a:bodyPr/>
          <a:lstStyle/>
          <a:p>
            <a:pPr eaLnBrk="1" hangingPunct="1">
              <a:defRPr/>
            </a:pPr>
            <a:r>
              <a:rPr lang="es-MX" dirty="0" smtClean="0"/>
              <a:t>Equipos: Full </a:t>
            </a:r>
            <a:r>
              <a:rPr lang="es-MX" dirty="0" err="1" smtClean="0"/>
              <a:t>Section</a:t>
            </a:r>
            <a:r>
              <a:rPr lang="es-MX" dirty="0" smtClean="0"/>
              <a:t> – Sección Entera (Equipos Fijos)</a:t>
            </a:r>
          </a:p>
        </p:txBody>
      </p:sp>
      <p:pic>
        <p:nvPicPr>
          <p:cNvPr id="4" name="Picture 4" descr="DSC_5224"/>
          <p:cNvPicPr>
            <a:picLocks noChangeAspect="1" noChangeArrowheads="1"/>
          </p:cNvPicPr>
          <p:nvPr/>
        </p:nvPicPr>
        <p:blipFill>
          <a:blip r:embed="rId2"/>
          <a:srcRect/>
          <a:stretch>
            <a:fillRect/>
          </a:stretch>
        </p:blipFill>
        <p:spPr bwMode="auto">
          <a:xfrm>
            <a:off x="735013" y="993775"/>
            <a:ext cx="2073275" cy="5414963"/>
          </a:xfrm>
          <a:prstGeom prst="rect">
            <a:avLst/>
          </a:prstGeom>
          <a:noFill/>
          <a:ln w="9525">
            <a:noFill/>
            <a:miter lim="800000"/>
            <a:headEnd/>
            <a:tailEnd/>
          </a:ln>
        </p:spPr>
      </p:pic>
      <p:pic>
        <p:nvPicPr>
          <p:cNvPr id="6" name="Picture 5" descr="DSC_5215"/>
          <p:cNvPicPr>
            <a:picLocks noChangeAspect="1" noChangeArrowheads="1"/>
          </p:cNvPicPr>
          <p:nvPr/>
        </p:nvPicPr>
        <p:blipFill>
          <a:blip r:embed="rId3"/>
          <a:srcRect/>
          <a:stretch>
            <a:fillRect/>
          </a:stretch>
        </p:blipFill>
        <p:spPr bwMode="auto">
          <a:xfrm>
            <a:off x="3543300" y="1074738"/>
            <a:ext cx="1428750" cy="5334000"/>
          </a:xfrm>
          <a:prstGeom prst="rect">
            <a:avLst/>
          </a:prstGeom>
          <a:noFill/>
          <a:ln w="9525">
            <a:noFill/>
            <a:miter lim="800000"/>
            <a:headEnd/>
            <a:tailEnd/>
          </a:ln>
        </p:spPr>
      </p:pic>
      <p:pic>
        <p:nvPicPr>
          <p:cNvPr id="7" name="Picture 6" descr="DSC_5226"/>
          <p:cNvPicPr>
            <a:picLocks noChangeAspect="1" noChangeArrowheads="1"/>
          </p:cNvPicPr>
          <p:nvPr/>
        </p:nvPicPr>
        <p:blipFill>
          <a:blip r:embed="rId4"/>
          <a:srcRect/>
          <a:stretch>
            <a:fillRect/>
          </a:stretch>
        </p:blipFill>
        <p:spPr bwMode="auto">
          <a:xfrm>
            <a:off x="5707063" y="1152525"/>
            <a:ext cx="2701925" cy="52562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26" name="Rectangle 6"/>
          <p:cNvSpPr>
            <a:spLocks noGrp="1" noChangeArrowheads="1"/>
          </p:cNvSpPr>
          <p:nvPr>
            <p:ph type="title"/>
          </p:nvPr>
        </p:nvSpPr>
        <p:spPr>
          <a:xfrm>
            <a:off x="0" y="0"/>
            <a:ext cx="9144000" cy="1054100"/>
          </a:xfrm>
        </p:spPr>
        <p:txBody>
          <a:bodyPr/>
          <a:lstStyle/>
          <a:p>
            <a:pPr eaLnBrk="1" hangingPunct="1">
              <a:defRPr/>
            </a:pPr>
            <a:r>
              <a:rPr lang="es-MX" dirty="0" smtClean="0"/>
              <a:t>Equipos: Acometidas</a:t>
            </a:r>
          </a:p>
        </p:txBody>
      </p:sp>
      <p:pic>
        <p:nvPicPr>
          <p:cNvPr id="38916" name="Picture 3"/>
          <p:cNvPicPr>
            <a:picLocks noChangeAspect="1" noChangeArrowheads="1"/>
          </p:cNvPicPr>
          <p:nvPr/>
        </p:nvPicPr>
        <p:blipFill>
          <a:blip r:embed="rId2">
            <a:clrChange>
              <a:clrFrom>
                <a:srgbClr val="FFFFFF"/>
              </a:clrFrom>
              <a:clrTo>
                <a:srgbClr val="FFFFFF">
                  <a:alpha val="0"/>
                </a:srgbClr>
              </a:clrTo>
            </a:clrChange>
          </a:blip>
          <a:srcRect l="497" r="1491"/>
          <a:stretch>
            <a:fillRect/>
          </a:stretch>
        </p:blipFill>
        <p:spPr bwMode="auto">
          <a:xfrm>
            <a:off x="2419350" y="4117290"/>
            <a:ext cx="972185" cy="2506077"/>
          </a:xfrm>
          <a:prstGeom prst="rect">
            <a:avLst/>
          </a:prstGeom>
          <a:noFill/>
          <a:ln w="9525">
            <a:noFill/>
            <a:miter lim="800000"/>
            <a:headEnd/>
            <a:tailEnd/>
          </a:ln>
        </p:spPr>
      </p:pic>
      <p:sp>
        <p:nvSpPr>
          <p:cNvPr id="38917" name="Text Box 4"/>
          <p:cNvSpPr txBox="1">
            <a:spLocks noChangeArrowheads="1"/>
          </p:cNvSpPr>
          <p:nvPr/>
        </p:nvSpPr>
        <p:spPr bwMode="auto">
          <a:xfrm>
            <a:off x="3771900" y="1139825"/>
            <a:ext cx="5238750" cy="5309146"/>
          </a:xfrm>
          <a:prstGeom prst="rect">
            <a:avLst/>
          </a:prstGeom>
          <a:noFill/>
          <a:ln w="9525" algn="ctr">
            <a:noFill/>
            <a:miter lim="800000"/>
            <a:headEnd/>
            <a:tailEnd/>
          </a:ln>
        </p:spPr>
        <p:txBody>
          <a:bodyPr wrap="square" lIns="0" tIns="0" rIns="0" bIns="0">
            <a:spAutoFit/>
          </a:bodyPr>
          <a:lstStyle/>
          <a:p>
            <a:pPr marL="182563" indent="-182563" algn="just">
              <a:buFont typeface="Wingdings" pitchFamily="2" charset="2"/>
              <a:buNone/>
            </a:pPr>
            <a:r>
              <a:rPr lang="es-MX" b="1" dirty="0" smtClean="0">
                <a:latin typeface="Calibri" pitchFamily="34" charset="0"/>
                <a:cs typeface="Calibri" pitchFamily="34" charset="0"/>
              </a:rPr>
              <a:t>		</a:t>
            </a:r>
          </a:p>
          <a:p>
            <a:pPr marL="182563" indent="-182563" algn="just">
              <a:buFont typeface="Wingdings" pitchFamily="2" charset="2"/>
              <a:buNone/>
            </a:pPr>
            <a:r>
              <a:rPr lang="es-MX" b="1" dirty="0" smtClean="0">
                <a:latin typeface="Calibri" pitchFamily="34" charset="0"/>
                <a:cs typeface="Calibri" pitchFamily="34" charset="0"/>
              </a:rPr>
              <a:t>Zapatas principales (</a:t>
            </a:r>
            <a:r>
              <a:rPr lang="es-MX" b="1" dirty="0" err="1" smtClean="0">
                <a:latin typeface="Calibri" pitchFamily="34" charset="0"/>
                <a:cs typeface="Calibri" pitchFamily="34" charset="0"/>
              </a:rPr>
              <a:t>Main</a:t>
            </a:r>
            <a:r>
              <a:rPr lang="es-MX" b="1" dirty="0" smtClean="0">
                <a:latin typeface="Calibri" pitchFamily="34" charset="0"/>
                <a:cs typeface="Calibri" pitchFamily="34" charset="0"/>
              </a:rPr>
              <a:t> </a:t>
            </a:r>
            <a:r>
              <a:rPr lang="es-MX" b="1" dirty="0" err="1" smtClean="0">
                <a:latin typeface="Calibri" pitchFamily="34" charset="0"/>
                <a:cs typeface="Calibri" pitchFamily="34" charset="0"/>
              </a:rPr>
              <a:t>Lug</a:t>
            </a:r>
            <a:r>
              <a:rPr lang="es-MX" b="1" dirty="0" smtClean="0">
                <a:latin typeface="Calibri" pitchFamily="34" charset="0"/>
                <a:cs typeface="Calibri" pitchFamily="34" charset="0"/>
              </a:rPr>
              <a:t> </a:t>
            </a:r>
            <a:r>
              <a:rPr lang="es-MX" b="1" dirty="0" err="1" smtClean="0">
                <a:latin typeface="Calibri" pitchFamily="34" charset="0"/>
                <a:cs typeface="Calibri" pitchFamily="34" charset="0"/>
              </a:rPr>
              <a:t>Only</a:t>
            </a:r>
            <a:r>
              <a:rPr lang="es-MX" b="1" dirty="0" smtClean="0">
                <a:latin typeface="Calibri" pitchFamily="34" charset="0"/>
                <a:cs typeface="Calibri" pitchFamily="34" charset="0"/>
              </a:rPr>
              <a:t> = MLO)</a:t>
            </a:r>
            <a:endParaRPr lang="es-MX" b="1" dirty="0">
              <a:latin typeface="Calibri" pitchFamily="34" charset="0"/>
              <a:cs typeface="Calibri" pitchFamily="34" charset="0"/>
            </a:endParaRPr>
          </a:p>
          <a:p>
            <a:pPr lvl="1" algn="just">
              <a:buFont typeface="Wingdings" pitchFamily="2" charset="2"/>
              <a:buNone/>
            </a:pPr>
            <a:r>
              <a:rPr lang="es-MX" sz="1400" dirty="0" err="1">
                <a:latin typeface="Calibri" pitchFamily="34" charset="0"/>
                <a:cs typeface="Calibri" pitchFamily="34" charset="0"/>
              </a:rPr>
              <a:t>Enchufable</a:t>
            </a:r>
            <a:r>
              <a:rPr lang="es-MX" sz="1400" dirty="0">
                <a:latin typeface="Calibri" pitchFamily="34" charset="0"/>
                <a:cs typeface="Calibri" pitchFamily="34" charset="0"/>
              </a:rPr>
              <a:t> </a:t>
            </a:r>
            <a:r>
              <a:rPr lang="es-MX" sz="1400" dirty="0" smtClean="0">
                <a:latin typeface="Calibri" pitchFamily="34" charset="0"/>
                <a:cs typeface="Calibri" pitchFamily="34" charset="0"/>
              </a:rPr>
              <a:t>(Plug-in / Fijo)</a:t>
            </a:r>
            <a:endParaRPr lang="es-MX" sz="1400" dirty="0">
              <a:latin typeface="Calibri" pitchFamily="34" charset="0"/>
              <a:cs typeface="Calibri" pitchFamily="34" charset="0"/>
            </a:endParaRPr>
          </a:p>
          <a:p>
            <a:pPr lvl="1" algn="just">
              <a:buFont typeface="Wingdings" pitchFamily="2" charset="2"/>
              <a:buNone/>
            </a:pPr>
            <a:r>
              <a:rPr lang="es-MX" sz="1400" dirty="0">
                <a:latin typeface="Calibri" pitchFamily="34" charset="0"/>
                <a:cs typeface="Calibri" pitchFamily="34" charset="0"/>
              </a:rPr>
              <a:t>		</a:t>
            </a:r>
            <a:r>
              <a:rPr lang="es-MX" sz="1400" dirty="0" smtClean="0">
                <a:latin typeface="Calibri" pitchFamily="34" charset="0"/>
                <a:cs typeface="Calibri" pitchFamily="34" charset="0"/>
              </a:rPr>
              <a:t>800A</a:t>
            </a:r>
            <a:endParaRPr lang="es-MX" sz="1400" dirty="0" smtClean="0">
              <a:latin typeface="Calibri" pitchFamily="34" charset="0"/>
              <a:cs typeface="Calibri" pitchFamily="34" charset="0"/>
            </a:endParaRPr>
          </a:p>
          <a:p>
            <a:pPr lvl="1" algn="just">
              <a:buFont typeface="Wingdings" pitchFamily="2" charset="2"/>
              <a:buNone/>
            </a:pPr>
            <a:r>
              <a:rPr lang="es-MX" sz="1400" dirty="0" smtClean="0">
                <a:latin typeface="Calibri" pitchFamily="34" charset="0"/>
                <a:cs typeface="Calibri" pitchFamily="34" charset="0"/>
              </a:rPr>
              <a:t>Full </a:t>
            </a:r>
            <a:r>
              <a:rPr lang="es-MX" sz="1400" dirty="0" err="1" smtClean="0">
                <a:latin typeface="Calibri" pitchFamily="34" charset="0"/>
                <a:cs typeface="Calibri" pitchFamily="34" charset="0"/>
              </a:rPr>
              <a:t>Section</a:t>
            </a:r>
            <a:r>
              <a:rPr lang="es-MX" sz="1400" dirty="0" smtClean="0">
                <a:latin typeface="Calibri" pitchFamily="34" charset="0"/>
                <a:cs typeface="Calibri" pitchFamily="34" charset="0"/>
              </a:rPr>
              <a:t> – Sección Entera</a:t>
            </a:r>
            <a:endParaRPr lang="es-MX" sz="1400" dirty="0">
              <a:latin typeface="Calibri" pitchFamily="34" charset="0"/>
              <a:cs typeface="Calibri" pitchFamily="34" charset="0"/>
            </a:endParaRPr>
          </a:p>
          <a:p>
            <a:pPr lvl="1" algn="just">
              <a:buFont typeface="Wingdings" pitchFamily="2" charset="2"/>
              <a:buNone/>
            </a:pPr>
            <a:r>
              <a:rPr lang="es-MX" sz="1400" dirty="0">
                <a:latin typeface="Calibri" pitchFamily="34" charset="0"/>
                <a:cs typeface="Calibri" pitchFamily="34" charset="0"/>
              </a:rPr>
              <a:t>		</a:t>
            </a:r>
            <a:r>
              <a:rPr lang="es-MX" sz="1400" dirty="0" smtClean="0">
                <a:latin typeface="Calibri" pitchFamily="34" charset="0"/>
                <a:cs typeface="Calibri" pitchFamily="34" charset="0"/>
              </a:rPr>
              <a:t>800, 1200, 1600, 2000,2500, 3200 y 4000A</a:t>
            </a:r>
          </a:p>
          <a:p>
            <a:pPr>
              <a:buFont typeface="Wingdings" pitchFamily="2" charset="2"/>
              <a:buNone/>
            </a:pPr>
            <a:r>
              <a:rPr lang="es-MX" sz="1400" dirty="0" smtClean="0">
                <a:latin typeface="Calibri" pitchFamily="34" charset="0"/>
                <a:cs typeface="Calibri" pitchFamily="34" charset="0"/>
              </a:rPr>
              <a:t>	</a:t>
            </a:r>
          </a:p>
          <a:p>
            <a:pPr>
              <a:buFont typeface="Wingdings" pitchFamily="2" charset="2"/>
              <a:buNone/>
            </a:pPr>
            <a:r>
              <a:rPr lang="es-MX" sz="1400" b="1" dirty="0">
                <a:latin typeface="Calibri" pitchFamily="34" charset="0"/>
                <a:cs typeface="Calibri" pitchFamily="34" charset="0"/>
              </a:rPr>
              <a:t>	</a:t>
            </a:r>
            <a:endParaRPr lang="es-MX" sz="1400" b="1" dirty="0" smtClean="0">
              <a:latin typeface="Calibri" pitchFamily="34" charset="0"/>
              <a:cs typeface="Calibri" pitchFamily="34" charset="0"/>
            </a:endParaRPr>
          </a:p>
          <a:p>
            <a:pPr>
              <a:buFont typeface="Wingdings" pitchFamily="2" charset="2"/>
              <a:buNone/>
            </a:pPr>
            <a:r>
              <a:rPr lang="es-MX" b="1" dirty="0" smtClean="0">
                <a:latin typeface="Calibri" pitchFamily="34" charset="0"/>
                <a:cs typeface="Calibri" pitchFamily="34" charset="0"/>
              </a:rPr>
              <a:t>Capacidades interruptor principal:</a:t>
            </a:r>
          </a:p>
          <a:p>
            <a:pPr lvl="1" algn="just">
              <a:buFont typeface="Wingdings" pitchFamily="2" charset="2"/>
              <a:buNone/>
            </a:pPr>
            <a:r>
              <a:rPr lang="es-MX" sz="1400" dirty="0" err="1" smtClean="0">
                <a:latin typeface="Calibri" pitchFamily="34" charset="0"/>
                <a:cs typeface="Calibri" pitchFamily="34" charset="0"/>
              </a:rPr>
              <a:t>Enchufable</a:t>
            </a:r>
            <a:r>
              <a:rPr lang="es-MX" sz="1400" b="1" dirty="0" smtClean="0">
                <a:latin typeface="Calibri" pitchFamily="34" charset="0"/>
                <a:cs typeface="Calibri" pitchFamily="34" charset="0"/>
              </a:rPr>
              <a:t>  </a:t>
            </a:r>
            <a:r>
              <a:rPr lang="es-MX" sz="1400" dirty="0" smtClean="0">
                <a:latin typeface="Calibri" pitchFamily="34" charset="0"/>
                <a:cs typeface="Calibri" pitchFamily="34" charset="0"/>
              </a:rPr>
              <a:t>(Plug-in / Fijo</a:t>
            </a:r>
            <a:r>
              <a:rPr lang="es-MX" sz="1400" dirty="0" smtClean="0">
                <a:latin typeface="Calibri" pitchFamily="34" charset="0"/>
                <a:cs typeface="Calibri" pitchFamily="34" charset="0"/>
              </a:rPr>
              <a:t>) (</a:t>
            </a:r>
            <a:r>
              <a:rPr lang="es-MX" sz="1400" dirty="0" err="1" smtClean="0">
                <a:latin typeface="Calibri" pitchFamily="34" charset="0"/>
                <a:cs typeface="Calibri" pitchFamily="34" charset="0"/>
              </a:rPr>
              <a:t>Molded</a:t>
            </a:r>
            <a:r>
              <a:rPr lang="es-MX" sz="1400" dirty="0" smtClean="0">
                <a:latin typeface="Calibri" pitchFamily="34" charset="0"/>
                <a:cs typeface="Calibri" pitchFamily="34" charset="0"/>
              </a:rPr>
              <a:t> Case </a:t>
            </a:r>
            <a:r>
              <a:rPr lang="es-MX" sz="1400" dirty="0" err="1" smtClean="0">
                <a:latin typeface="Calibri" pitchFamily="34" charset="0"/>
                <a:cs typeface="Calibri" pitchFamily="34" charset="0"/>
              </a:rPr>
              <a:t>Circuit</a:t>
            </a:r>
            <a:r>
              <a:rPr lang="es-MX" sz="1400" dirty="0" smtClean="0">
                <a:latin typeface="Calibri" pitchFamily="34" charset="0"/>
                <a:cs typeface="Calibri" pitchFamily="34" charset="0"/>
              </a:rPr>
              <a:t> </a:t>
            </a:r>
            <a:r>
              <a:rPr lang="es-MX" sz="1400" dirty="0" err="1" smtClean="0">
                <a:latin typeface="Calibri" pitchFamily="34" charset="0"/>
                <a:cs typeface="Calibri" pitchFamily="34" charset="0"/>
              </a:rPr>
              <a:t>Breaker</a:t>
            </a:r>
            <a:r>
              <a:rPr lang="es-MX" sz="1400" dirty="0" smtClean="0">
                <a:latin typeface="Calibri" pitchFamily="34" charset="0"/>
                <a:cs typeface="Calibri" pitchFamily="34" charset="0"/>
              </a:rPr>
              <a:t>)</a:t>
            </a:r>
            <a:endParaRPr lang="es-MX" sz="1400" dirty="0">
              <a:latin typeface="Calibri" pitchFamily="34" charset="0"/>
              <a:cs typeface="Calibri" pitchFamily="34" charset="0"/>
            </a:endParaRPr>
          </a:p>
          <a:p>
            <a:pPr lvl="1" algn="just">
              <a:buFont typeface="Wingdings" pitchFamily="2" charset="2"/>
              <a:buNone/>
            </a:pPr>
            <a:r>
              <a:rPr lang="es-MX" sz="1400" dirty="0">
                <a:latin typeface="Calibri" pitchFamily="34" charset="0"/>
                <a:cs typeface="Calibri" pitchFamily="34" charset="0"/>
              </a:rPr>
              <a:t>		</a:t>
            </a:r>
            <a:r>
              <a:rPr lang="es-MX" sz="1400" dirty="0" smtClean="0">
                <a:latin typeface="Calibri" pitchFamily="34" charset="0"/>
                <a:cs typeface="Calibri" pitchFamily="34" charset="0"/>
              </a:rPr>
              <a:t>500, 600, 800A</a:t>
            </a:r>
          </a:p>
          <a:p>
            <a:pPr lvl="1" algn="just">
              <a:buNone/>
            </a:pPr>
            <a:r>
              <a:rPr lang="es-MX" sz="1400" dirty="0" smtClean="0">
                <a:latin typeface="Calibri" pitchFamily="34" charset="0"/>
                <a:cs typeface="Calibri" pitchFamily="34" charset="0"/>
              </a:rPr>
              <a:t>Full </a:t>
            </a:r>
            <a:r>
              <a:rPr lang="es-MX" sz="1400" dirty="0" err="1" smtClean="0">
                <a:latin typeface="Calibri" pitchFamily="34" charset="0"/>
                <a:cs typeface="Calibri" pitchFamily="34" charset="0"/>
              </a:rPr>
              <a:t>Section</a:t>
            </a:r>
            <a:r>
              <a:rPr lang="es-MX" sz="1400" dirty="0" smtClean="0">
                <a:latin typeface="Calibri" pitchFamily="34" charset="0"/>
                <a:cs typeface="Calibri" pitchFamily="34" charset="0"/>
              </a:rPr>
              <a:t> – Sección Entera </a:t>
            </a:r>
            <a:r>
              <a:rPr lang="es-MX" sz="1400" dirty="0" smtClean="0">
                <a:latin typeface="Calibri" pitchFamily="34" charset="0"/>
                <a:cs typeface="Calibri" pitchFamily="34" charset="0"/>
              </a:rPr>
              <a:t>(</a:t>
            </a:r>
            <a:r>
              <a:rPr lang="es-MX" sz="1400" dirty="0" err="1" smtClean="0">
                <a:latin typeface="Calibri" pitchFamily="34" charset="0"/>
                <a:cs typeface="Calibri" pitchFamily="34" charset="0"/>
              </a:rPr>
              <a:t>Molded</a:t>
            </a:r>
            <a:r>
              <a:rPr lang="es-MX" sz="1400" dirty="0" smtClean="0">
                <a:latin typeface="Calibri" pitchFamily="34" charset="0"/>
                <a:cs typeface="Calibri" pitchFamily="34" charset="0"/>
              </a:rPr>
              <a:t> Case </a:t>
            </a:r>
            <a:r>
              <a:rPr lang="es-MX" sz="1400" dirty="0" err="1" smtClean="0">
                <a:latin typeface="Calibri" pitchFamily="34" charset="0"/>
                <a:cs typeface="Calibri" pitchFamily="34" charset="0"/>
              </a:rPr>
              <a:t>Circuit</a:t>
            </a:r>
            <a:r>
              <a:rPr lang="es-MX" sz="1400" dirty="0" smtClean="0">
                <a:latin typeface="Calibri" pitchFamily="34" charset="0"/>
                <a:cs typeface="Calibri" pitchFamily="34" charset="0"/>
              </a:rPr>
              <a:t> </a:t>
            </a:r>
            <a:r>
              <a:rPr lang="es-MX" sz="1400" dirty="0" err="1" smtClean="0">
                <a:latin typeface="Calibri" pitchFamily="34" charset="0"/>
                <a:cs typeface="Calibri" pitchFamily="34" charset="0"/>
              </a:rPr>
              <a:t>Breaker</a:t>
            </a:r>
            <a:r>
              <a:rPr lang="es-MX" sz="1400" dirty="0" smtClean="0">
                <a:latin typeface="Calibri" pitchFamily="34" charset="0"/>
                <a:cs typeface="Calibri" pitchFamily="34" charset="0"/>
              </a:rPr>
              <a:t>)</a:t>
            </a:r>
            <a:endParaRPr lang="es-MX" sz="1400" dirty="0" smtClean="0">
              <a:latin typeface="Calibri" pitchFamily="34" charset="0"/>
              <a:cs typeface="Calibri" pitchFamily="34" charset="0"/>
            </a:endParaRPr>
          </a:p>
          <a:p>
            <a:pPr lvl="1" algn="just">
              <a:buNone/>
            </a:pPr>
            <a:r>
              <a:rPr lang="es-MX" sz="1400" dirty="0" smtClean="0">
                <a:latin typeface="Calibri" pitchFamily="34" charset="0"/>
                <a:cs typeface="Calibri" pitchFamily="34" charset="0"/>
              </a:rPr>
              <a:t>		1000, 1200A</a:t>
            </a:r>
            <a:endParaRPr lang="es-MX" sz="1400" dirty="0" smtClean="0">
              <a:latin typeface="Calibri" pitchFamily="34" charset="0"/>
              <a:cs typeface="Calibri" pitchFamily="34" charset="0"/>
            </a:endParaRPr>
          </a:p>
          <a:p>
            <a:pPr lvl="1" algn="just">
              <a:buFont typeface="Wingdings" pitchFamily="2" charset="2"/>
              <a:buNone/>
            </a:pPr>
            <a:endParaRPr lang="es-MX" sz="1400" dirty="0">
              <a:latin typeface="Calibri" pitchFamily="34" charset="0"/>
              <a:cs typeface="Calibri" pitchFamily="34" charset="0"/>
            </a:endParaRPr>
          </a:p>
          <a:p>
            <a:pPr lvl="1" algn="just">
              <a:buNone/>
            </a:pPr>
            <a:r>
              <a:rPr lang="es-MX" sz="1400" dirty="0" smtClean="0">
                <a:latin typeface="Calibri" pitchFamily="34" charset="0"/>
                <a:cs typeface="Calibri" pitchFamily="34" charset="0"/>
              </a:rPr>
              <a:t>Full </a:t>
            </a:r>
            <a:r>
              <a:rPr lang="es-MX" sz="1400" dirty="0" err="1" smtClean="0">
                <a:latin typeface="Calibri" pitchFamily="34" charset="0"/>
                <a:cs typeface="Calibri" pitchFamily="34" charset="0"/>
              </a:rPr>
              <a:t>Section</a:t>
            </a:r>
            <a:r>
              <a:rPr lang="es-MX" sz="1400" dirty="0" smtClean="0">
                <a:latin typeface="Calibri" pitchFamily="34" charset="0"/>
                <a:cs typeface="Calibri" pitchFamily="34" charset="0"/>
              </a:rPr>
              <a:t> – Sección </a:t>
            </a:r>
            <a:r>
              <a:rPr lang="es-MX" sz="1400" dirty="0" smtClean="0">
                <a:latin typeface="Calibri" pitchFamily="34" charset="0"/>
                <a:cs typeface="Calibri" pitchFamily="34" charset="0"/>
              </a:rPr>
              <a:t>Entera (Air </a:t>
            </a:r>
            <a:r>
              <a:rPr lang="es-MX" sz="1400" dirty="0" err="1" smtClean="0">
                <a:latin typeface="Calibri" pitchFamily="34" charset="0"/>
                <a:cs typeface="Calibri" pitchFamily="34" charset="0"/>
              </a:rPr>
              <a:t>Circuit</a:t>
            </a:r>
            <a:r>
              <a:rPr lang="es-MX" sz="1400" dirty="0" smtClean="0">
                <a:latin typeface="Calibri" pitchFamily="34" charset="0"/>
                <a:cs typeface="Calibri" pitchFamily="34" charset="0"/>
              </a:rPr>
              <a:t> </a:t>
            </a:r>
            <a:r>
              <a:rPr lang="es-MX" sz="1400" dirty="0" err="1" smtClean="0">
                <a:latin typeface="Calibri" pitchFamily="34" charset="0"/>
                <a:cs typeface="Calibri" pitchFamily="34" charset="0"/>
              </a:rPr>
              <a:t>Breakers</a:t>
            </a:r>
            <a:r>
              <a:rPr lang="es-MX" sz="1400" dirty="0" smtClean="0">
                <a:latin typeface="Calibri" pitchFamily="34" charset="0"/>
                <a:cs typeface="Calibri" pitchFamily="34" charset="0"/>
              </a:rPr>
              <a:t>)</a:t>
            </a:r>
            <a:endParaRPr lang="es-MX" sz="1400" dirty="0" smtClean="0">
              <a:latin typeface="Calibri" pitchFamily="34" charset="0"/>
              <a:cs typeface="Calibri" pitchFamily="34" charset="0"/>
            </a:endParaRPr>
          </a:p>
          <a:p>
            <a:pPr lvl="1" algn="just">
              <a:buNone/>
            </a:pPr>
            <a:r>
              <a:rPr lang="es-MX" sz="1400" dirty="0">
                <a:latin typeface="Calibri" pitchFamily="34" charset="0"/>
                <a:cs typeface="Calibri" pitchFamily="34" charset="0"/>
              </a:rPr>
              <a:t>		</a:t>
            </a:r>
            <a:r>
              <a:rPr lang="es-MX" sz="1400" dirty="0" smtClean="0">
                <a:latin typeface="Calibri" pitchFamily="34" charset="0"/>
                <a:cs typeface="Calibri" pitchFamily="34" charset="0"/>
              </a:rPr>
              <a:t> 800, 1200, 1600, 2000,2500, 3200 y 4000A</a:t>
            </a:r>
            <a:endParaRPr lang="es-MX" sz="1400" dirty="0">
              <a:latin typeface="Calibri" pitchFamily="34" charset="0"/>
              <a:cs typeface="Calibri" pitchFamily="34" charset="0"/>
            </a:endParaRPr>
          </a:p>
        </p:txBody>
      </p:sp>
      <p:pic>
        <p:nvPicPr>
          <p:cNvPr id="5" name="Picture 7"/>
          <p:cNvPicPr>
            <a:picLocks noChangeAspect="1" noChangeArrowheads="1"/>
          </p:cNvPicPr>
          <p:nvPr/>
        </p:nvPicPr>
        <p:blipFill>
          <a:blip r:embed="rId3" cstate="print"/>
          <a:srcRect l="2924" t="13868" r="48768"/>
          <a:stretch>
            <a:fillRect/>
          </a:stretch>
        </p:blipFill>
        <p:spPr bwMode="auto">
          <a:xfrm>
            <a:off x="320040" y="1386840"/>
            <a:ext cx="1693364" cy="1908810"/>
          </a:xfrm>
          <a:prstGeom prst="rect">
            <a:avLst/>
          </a:prstGeom>
          <a:noFill/>
          <a:ln w="9525">
            <a:noFill/>
            <a:miter lim="800000"/>
            <a:headEnd/>
            <a:tailEnd/>
          </a:ln>
        </p:spPr>
      </p:pic>
      <p:pic>
        <p:nvPicPr>
          <p:cNvPr id="6" name="Picture 7"/>
          <p:cNvPicPr>
            <a:picLocks noChangeAspect="1" noChangeArrowheads="1"/>
          </p:cNvPicPr>
          <p:nvPr/>
        </p:nvPicPr>
        <p:blipFill>
          <a:blip r:embed="rId4"/>
          <a:srcRect l="65943" t="15755"/>
          <a:stretch>
            <a:fillRect/>
          </a:stretch>
        </p:blipFill>
        <p:spPr bwMode="auto">
          <a:xfrm>
            <a:off x="396021" y="4133849"/>
            <a:ext cx="1489929" cy="2330109"/>
          </a:xfrm>
          <a:prstGeom prst="rect">
            <a:avLst/>
          </a:prstGeom>
          <a:noFill/>
          <a:ln w="9525">
            <a:noFill/>
            <a:miter lim="800000"/>
            <a:headEnd/>
            <a:tailEnd/>
          </a:ln>
        </p:spPr>
      </p:pic>
      <p:pic>
        <p:nvPicPr>
          <p:cNvPr id="7" name="6 Imagen" descr="21022011131.jpg"/>
          <p:cNvPicPr>
            <a:picLocks noChangeAspect="1"/>
          </p:cNvPicPr>
          <p:nvPr/>
        </p:nvPicPr>
        <p:blipFill>
          <a:blip r:embed="rId5" cstate="print"/>
          <a:srcRect r="21924"/>
          <a:stretch>
            <a:fillRect/>
          </a:stretch>
        </p:blipFill>
        <p:spPr>
          <a:xfrm>
            <a:off x="2250650" y="1306656"/>
            <a:ext cx="1231628" cy="2103294"/>
          </a:xfrm>
          <a:prstGeom prst="rect">
            <a:avLst/>
          </a:prstGeo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Text Box 4"/>
          <p:cNvSpPr txBox="1">
            <a:spLocks noChangeArrowheads="1"/>
          </p:cNvSpPr>
          <p:nvPr/>
        </p:nvSpPr>
        <p:spPr bwMode="auto">
          <a:xfrm>
            <a:off x="3895725" y="1073150"/>
            <a:ext cx="5248275" cy="4846638"/>
          </a:xfrm>
          <a:prstGeom prst="rect">
            <a:avLst/>
          </a:prstGeom>
          <a:noFill/>
          <a:ln w="9525" algn="ctr">
            <a:noFill/>
            <a:miter lim="800000"/>
            <a:headEnd/>
            <a:tailEnd/>
          </a:ln>
        </p:spPr>
        <p:txBody>
          <a:bodyPr lIns="0" tIns="0" rIns="0" bIns="0">
            <a:spAutoFit/>
          </a:bodyPr>
          <a:lstStyle/>
          <a:p>
            <a:pPr marL="182563" indent="-182563" algn="just">
              <a:buFont typeface="Wingdings" pitchFamily="2" charset="2"/>
              <a:buNone/>
            </a:pPr>
            <a:r>
              <a:rPr lang="es-MX" dirty="0">
                <a:latin typeface="Calibri" pitchFamily="34" charset="0"/>
                <a:cs typeface="Calibri" pitchFamily="34" charset="0"/>
              </a:rPr>
              <a:t>Capacidades arrancadores:</a:t>
            </a:r>
          </a:p>
          <a:p>
            <a:pPr lvl="1" algn="just">
              <a:buFont typeface="Wingdings" pitchFamily="2" charset="2"/>
              <a:buNone/>
            </a:pPr>
            <a:r>
              <a:rPr lang="es-MX" sz="2000" b="1" dirty="0">
                <a:latin typeface="Calibri" pitchFamily="34" charset="0"/>
                <a:cs typeface="Calibri" pitchFamily="34" charset="0"/>
              </a:rPr>
              <a:t>TPNR</a:t>
            </a:r>
            <a:r>
              <a:rPr lang="es-MX" sz="2000" dirty="0">
                <a:latin typeface="Calibri" pitchFamily="34" charset="0"/>
                <a:cs typeface="Calibri" pitchFamily="34" charset="0"/>
              </a:rPr>
              <a:t>  - Tensión Plena No Reversible </a:t>
            </a:r>
          </a:p>
          <a:p>
            <a:pPr lvl="1" algn="just">
              <a:lnSpc>
                <a:spcPct val="200000"/>
              </a:lnSpc>
              <a:buFont typeface="Wingdings" pitchFamily="2" charset="2"/>
              <a:buNone/>
            </a:pPr>
            <a:r>
              <a:rPr lang="es-MX" sz="1200" b="1" i="1" dirty="0" smtClean="0">
                <a:latin typeface="Calibri" pitchFamily="34" charset="0"/>
                <a:cs typeface="Calibri" pitchFamily="34" charset="0"/>
              </a:rPr>
              <a:t>T silleta	HP</a:t>
            </a:r>
            <a:r>
              <a:rPr lang="es-MX" sz="1200" b="1" i="1" dirty="0">
                <a:latin typeface="Calibri" pitchFamily="34" charset="0"/>
                <a:cs typeface="Calibri" pitchFamily="34" charset="0"/>
              </a:rPr>
              <a:t>	</a:t>
            </a:r>
            <a:r>
              <a:rPr lang="es-MX" sz="1200" b="1" i="1" dirty="0" err="1">
                <a:latin typeface="Calibri" pitchFamily="34" charset="0"/>
                <a:cs typeface="Calibri" pitchFamily="34" charset="0"/>
              </a:rPr>
              <a:t>Amps</a:t>
            </a:r>
            <a:r>
              <a:rPr lang="es-MX" sz="1200" b="1" i="1" dirty="0">
                <a:latin typeface="Calibri" pitchFamily="34" charset="0"/>
                <a:cs typeface="Calibri" pitchFamily="34" charset="0"/>
              </a:rPr>
              <a:t>.	Tamaño NEMA</a:t>
            </a:r>
          </a:p>
          <a:p>
            <a:pPr lvl="1" algn="just">
              <a:lnSpc>
                <a:spcPct val="200000"/>
              </a:lnSpc>
              <a:buFont typeface="Wingdings" pitchFamily="2" charset="2"/>
              <a:buNone/>
            </a:pPr>
            <a:r>
              <a:rPr lang="es-MX" sz="1200" dirty="0" smtClean="0">
                <a:latin typeface="Calibri" pitchFamily="34" charset="0"/>
                <a:cs typeface="Calibri" pitchFamily="34" charset="0"/>
              </a:rPr>
              <a:t>150mm(6 E)	0.5-10</a:t>
            </a:r>
            <a:r>
              <a:rPr lang="es-MX" sz="1200" dirty="0">
                <a:latin typeface="Calibri" pitchFamily="34" charset="0"/>
                <a:cs typeface="Calibri" pitchFamily="34" charset="0"/>
              </a:rPr>
              <a:t>	0.9-16.8	00, 0, 1</a:t>
            </a:r>
          </a:p>
          <a:p>
            <a:pPr lvl="1" algn="just">
              <a:lnSpc>
                <a:spcPct val="200000"/>
              </a:lnSpc>
              <a:buFont typeface="Wingdings" pitchFamily="2" charset="2"/>
              <a:buNone/>
            </a:pPr>
            <a:r>
              <a:rPr lang="es-MX" sz="1200" dirty="0" smtClean="0">
                <a:latin typeface="Calibri" pitchFamily="34" charset="0"/>
                <a:cs typeface="Calibri" pitchFamily="34" charset="0"/>
              </a:rPr>
              <a:t>300mm  (12 E)	0.5-40</a:t>
            </a:r>
            <a:r>
              <a:rPr lang="es-MX" sz="1200" dirty="0">
                <a:latin typeface="Calibri" pitchFamily="34" charset="0"/>
                <a:cs typeface="Calibri" pitchFamily="34" charset="0"/>
              </a:rPr>
              <a:t>	0.9-46.2	00, 0, 1, 2, 3</a:t>
            </a:r>
          </a:p>
          <a:p>
            <a:pPr lvl="1" algn="just">
              <a:lnSpc>
                <a:spcPct val="200000"/>
              </a:lnSpc>
              <a:buFont typeface="Wingdings" pitchFamily="2" charset="2"/>
              <a:buNone/>
            </a:pPr>
            <a:r>
              <a:rPr lang="es-MX" sz="1200" dirty="0" smtClean="0">
                <a:latin typeface="Calibri" pitchFamily="34" charset="0"/>
                <a:cs typeface="Calibri" pitchFamily="34" charset="0"/>
              </a:rPr>
              <a:t>450mm  (18 E)	10-50</a:t>
            </a:r>
            <a:r>
              <a:rPr lang="es-MX" sz="1200" dirty="0">
                <a:latin typeface="Calibri" pitchFamily="34" charset="0"/>
                <a:cs typeface="Calibri" pitchFamily="34" charset="0"/>
              </a:rPr>
              <a:t>	21-80	2, 3</a:t>
            </a:r>
          </a:p>
          <a:p>
            <a:pPr lvl="1" algn="just">
              <a:lnSpc>
                <a:spcPct val="200000"/>
              </a:lnSpc>
              <a:buFont typeface="Wingdings" pitchFamily="2" charset="2"/>
              <a:buNone/>
            </a:pPr>
            <a:r>
              <a:rPr lang="es-MX" sz="1200" dirty="0" smtClean="0">
                <a:latin typeface="Calibri" pitchFamily="34" charset="0"/>
                <a:cs typeface="Calibri" pitchFamily="34" charset="0"/>
              </a:rPr>
              <a:t>600mm  (24 E)	25-100</a:t>
            </a:r>
            <a:r>
              <a:rPr lang="es-MX" sz="1200" dirty="0">
                <a:latin typeface="Calibri" pitchFamily="34" charset="0"/>
                <a:cs typeface="Calibri" pitchFamily="34" charset="0"/>
              </a:rPr>
              <a:t>	62-130	3, 4</a:t>
            </a:r>
          </a:p>
          <a:p>
            <a:pPr lvl="1" algn="just">
              <a:lnSpc>
                <a:spcPct val="200000"/>
              </a:lnSpc>
              <a:buFont typeface="Wingdings" pitchFamily="2" charset="2"/>
              <a:buNone/>
            </a:pPr>
            <a:r>
              <a:rPr lang="es-MX" sz="1200" dirty="0" smtClean="0">
                <a:latin typeface="Calibri" pitchFamily="34" charset="0"/>
                <a:cs typeface="Calibri" pitchFamily="34" charset="0"/>
              </a:rPr>
              <a:t>750mm  (30 E)	30-150</a:t>
            </a:r>
            <a:r>
              <a:rPr lang="es-MX" sz="1200" dirty="0">
                <a:latin typeface="Calibri" pitchFamily="34" charset="0"/>
                <a:cs typeface="Calibri" pitchFamily="34" charset="0"/>
              </a:rPr>
              <a:t>	62-144	4, 5</a:t>
            </a:r>
          </a:p>
          <a:p>
            <a:pPr lvl="1" algn="just">
              <a:lnSpc>
                <a:spcPct val="200000"/>
              </a:lnSpc>
              <a:buFont typeface="Wingdings" pitchFamily="2" charset="2"/>
              <a:buNone/>
            </a:pPr>
            <a:r>
              <a:rPr lang="es-MX" sz="1200" dirty="0" smtClean="0">
                <a:latin typeface="Calibri" pitchFamily="34" charset="0"/>
                <a:cs typeface="Calibri" pitchFamily="34" charset="0"/>
              </a:rPr>
              <a:t>900mm  (36 E )	50-200</a:t>
            </a:r>
            <a:r>
              <a:rPr lang="es-MX" sz="1200" dirty="0">
                <a:latin typeface="Calibri" pitchFamily="34" charset="0"/>
                <a:cs typeface="Calibri" pitchFamily="34" charset="0"/>
              </a:rPr>
              <a:t>	130-248	4, 5</a:t>
            </a:r>
          </a:p>
          <a:p>
            <a:pPr lvl="1" algn="just">
              <a:lnSpc>
                <a:spcPct val="200000"/>
              </a:lnSpc>
              <a:buFont typeface="Wingdings" pitchFamily="2" charset="2"/>
              <a:buNone/>
            </a:pPr>
            <a:r>
              <a:rPr lang="es-MX" sz="1200" dirty="0">
                <a:latin typeface="Calibri" pitchFamily="34" charset="0"/>
                <a:cs typeface="Calibri" pitchFamily="34" charset="0"/>
              </a:rPr>
              <a:t>1050mm  (42 E)	50-300	125-312	5, 6</a:t>
            </a:r>
          </a:p>
          <a:p>
            <a:pPr lvl="1" algn="just">
              <a:lnSpc>
                <a:spcPct val="200000"/>
              </a:lnSpc>
              <a:buFont typeface="Wingdings" pitchFamily="2" charset="2"/>
              <a:buNone/>
            </a:pPr>
            <a:r>
              <a:rPr lang="es-MX" sz="1200" dirty="0" smtClean="0">
                <a:latin typeface="Calibri" pitchFamily="34" charset="0"/>
                <a:cs typeface="Calibri" pitchFamily="34" charset="0"/>
              </a:rPr>
              <a:t>2125mm  ( 85 E)</a:t>
            </a:r>
            <a:r>
              <a:rPr lang="es-MX" sz="1200" dirty="0">
                <a:latin typeface="Calibri" pitchFamily="34" charset="0"/>
                <a:cs typeface="Calibri" pitchFamily="34" charset="0"/>
              </a:rPr>
              <a:t>	100-600	240-720	5, 6, 7</a:t>
            </a:r>
          </a:p>
        </p:txBody>
      </p:sp>
      <p:pic>
        <p:nvPicPr>
          <p:cNvPr id="45061" name="Picture 11" descr="DSC_5174"/>
          <p:cNvPicPr>
            <a:picLocks noChangeAspect="1" noChangeArrowheads="1"/>
          </p:cNvPicPr>
          <p:nvPr/>
        </p:nvPicPr>
        <p:blipFill>
          <a:blip r:embed="rId3"/>
          <a:srcRect/>
          <a:stretch>
            <a:fillRect/>
          </a:stretch>
        </p:blipFill>
        <p:spPr bwMode="auto">
          <a:xfrm>
            <a:off x="0" y="1785938"/>
            <a:ext cx="2781300" cy="3816350"/>
          </a:xfrm>
          <a:prstGeom prst="rect">
            <a:avLst/>
          </a:prstGeom>
          <a:noFill/>
          <a:ln w="9525">
            <a:noFill/>
            <a:miter lim="800000"/>
            <a:headEnd/>
            <a:tailEnd/>
          </a:ln>
        </p:spPr>
      </p:pic>
      <p:grpSp>
        <p:nvGrpSpPr>
          <p:cNvPr id="45062" name="Group 12"/>
          <p:cNvGrpSpPr>
            <a:grpSpLocks/>
          </p:cNvGrpSpPr>
          <p:nvPr/>
        </p:nvGrpSpPr>
        <p:grpSpPr bwMode="auto">
          <a:xfrm>
            <a:off x="2003425" y="3762375"/>
            <a:ext cx="2463800" cy="627063"/>
            <a:chOff x="6428" y="11763"/>
            <a:chExt cx="3330" cy="997"/>
          </a:xfrm>
        </p:grpSpPr>
        <p:sp>
          <p:nvSpPr>
            <p:cNvPr id="45076" name="Text Box 13"/>
            <p:cNvSpPr txBox="1">
              <a:spLocks noChangeArrowheads="1"/>
            </p:cNvSpPr>
            <p:nvPr/>
          </p:nvSpPr>
          <p:spPr bwMode="auto">
            <a:xfrm>
              <a:off x="7740" y="11763"/>
              <a:ext cx="2018" cy="997"/>
            </a:xfrm>
            <a:prstGeom prst="rect">
              <a:avLst/>
            </a:prstGeom>
            <a:noFill/>
            <a:ln w="9525">
              <a:noFill/>
              <a:miter lim="800000"/>
              <a:headEnd/>
              <a:tailEnd/>
            </a:ln>
          </p:spPr>
          <p:txBody>
            <a:bodyPr/>
            <a:lstStyle/>
            <a:p>
              <a:pPr marL="182563" indent="-182563"/>
              <a:r>
                <a:rPr lang="es-ES" sz="1100" b="1"/>
                <a:t>Desconectador Principal</a:t>
              </a:r>
              <a:endParaRPr lang="en-US"/>
            </a:p>
          </p:txBody>
        </p:sp>
        <p:sp>
          <p:nvSpPr>
            <p:cNvPr id="45077" name="Line 14"/>
            <p:cNvSpPr>
              <a:spLocks noChangeShapeType="1"/>
            </p:cNvSpPr>
            <p:nvPr/>
          </p:nvSpPr>
          <p:spPr bwMode="auto">
            <a:xfrm flipH="1">
              <a:off x="6428" y="12063"/>
              <a:ext cx="1381" cy="2"/>
            </a:xfrm>
            <a:prstGeom prst="line">
              <a:avLst/>
            </a:prstGeom>
            <a:noFill/>
            <a:ln w="19050">
              <a:solidFill>
                <a:srgbClr val="FF0000"/>
              </a:solidFill>
              <a:round/>
              <a:headEnd/>
              <a:tailEnd type="oval" w="med" len="med"/>
            </a:ln>
          </p:spPr>
          <p:txBody>
            <a:bodyPr/>
            <a:lstStyle/>
            <a:p>
              <a:endParaRPr lang="es-MX"/>
            </a:p>
          </p:txBody>
        </p:sp>
      </p:grpSp>
      <p:grpSp>
        <p:nvGrpSpPr>
          <p:cNvPr id="45063" name="Group 15"/>
          <p:cNvGrpSpPr>
            <a:grpSpLocks/>
          </p:cNvGrpSpPr>
          <p:nvPr/>
        </p:nvGrpSpPr>
        <p:grpSpPr bwMode="auto">
          <a:xfrm>
            <a:off x="2314575" y="2697163"/>
            <a:ext cx="1987550" cy="282575"/>
            <a:chOff x="6600" y="5300"/>
            <a:chExt cx="2541" cy="489"/>
          </a:xfrm>
        </p:grpSpPr>
        <p:sp>
          <p:nvSpPr>
            <p:cNvPr id="45074" name="Text Box 16"/>
            <p:cNvSpPr txBox="1">
              <a:spLocks noChangeArrowheads="1"/>
            </p:cNvSpPr>
            <p:nvPr/>
          </p:nvSpPr>
          <p:spPr bwMode="auto">
            <a:xfrm>
              <a:off x="7700" y="5300"/>
              <a:ext cx="1441" cy="489"/>
            </a:xfrm>
            <a:prstGeom prst="rect">
              <a:avLst/>
            </a:prstGeom>
            <a:noFill/>
            <a:ln w="9525">
              <a:noFill/>
              <a:miter lim="800000"/>
              <a:headEnd/>
              <a:tailEnd/>
            </a:ln>
          </p:spPr>
          <p:txBody>
            <a:bodyPr tIns="48260"/>
            <a:lstStyle/>
            <a:p>
              <a:pPr marL="182563" indent="-182563"/>
              <a:r>
                <a:rPr lang="es-ES" sz="1100" b="1"/>
                <a:t>Relevador de sobrecarga</a:t>
              </a:r>
              <a:endParaRPr lang="en-US"/>
            </a:p>
          </p:txBody>
        </p:sp>
        <p:sp>
          <p:nvSpPr>
            <p:cNvPr id="45075" name="Line 17"/>
            <p:cNvSpPr>
              <a:spLocks noChangeShapeType="1"/>
            </p:cNvSpPr>
            <p:nvPr/>
          </p:nvSpPr>
          <p:spPr bwMode="auto">
            <a:xfrm flipH="1">
              <a:off x="6600" y="5515"/>
              <a:ext cx="1200" cy="0"/>
            </a:xfrm>
            <a:prstGeom prst="line">
              <a:avLst/>
            </a:prstGeom>
            <a:noFill/>
            <a:ln w="19050">
              <a:solidFill>
                <a:srgbClr val="FF0000"/>
              </a:solidFill>
              <a:round/>
              <a:headEnd/>
              <a:tailEnd type="oval" w="med" len="med"/>
            </a:ln>
          </p:spPr>
          <p:txBody>
            <a:bodyPr/>
            <a:lstStyle/>
            <a:p>
              <a:endParaRPr lang="es-MX"/>
            </a:p>
          </p:txBody>
        </p:sp>
      </p:grpSp>
      <p:grpSp>
        <p:nvGrpSpPr>
          <p:cNvPr id="45064" name="Group 18"/>
          <p:cNvGrpSpPr>
            <a:grpSpLocks/>
          </p:cNvGrpSpPr>
          <p:nvPr/>
        </p:nvGrpSpPr>
        <p:grpSpPr bwMode="auto">
          <a:xfrm>
            <a:off x="1533525" y="4703763"/>
            <a:ext cx="2749550" cy="565150"/>
            <a:chOff x="5400" y="8775"/>
            <a:chExt cx="4200" cy="978"/>
          </a:xfrm>
        </p:grpSpPr>
        <p:sp>
          <p:nvSpPr>
            <p:cNvPr id="45070" name="Text Box 19"/>
            <p:cNvSpPr txBox="1">
              <a:spLocks noChangeArrowheads="1"/>
            </p:cNvSpPr>
            <p:nvPr/>
          </p:nvSpPr>
          <p:spPr bwMode="auto">
            <a:xfrm>
              <a:off x="7440" y="9101"/>
              <a:ext cx="2160" cy="652"/>
            </a:xfrm>
            <a:prstGeom prst="rect">
              <a:avLst/>
            </a:prstGeom>
            <a:noFill/>
            <a:ln w="9525">
              <a:noFill/>
              <a:miter lim="800000"/>
              <a:headEnd/>
              <a:tailEnd/>
            </a:ln>
          </p:spPr>
          <p:txBody>
            <a:bodyPr/>
            <a:lstStyle/>
            <a:p>
              <a:pPr marL="182563" indent="-182563"/>
              <a:r>
                <a:rPr lang="es-ES" sz="1100" b="1"/>
                <a:t>Transformador de Potencia</a:t>
              </a:r>
              <a:endParaRPr lang="en-US"/>
            </a:p>
          </p:txBody>
        </p:sp>
        <p:grpSp>
          <p:nvGrpSpPr>
            <p:cNvPr id="45071" name="Group 20"/>
            <p:cNvGrpSpPr>
              <a:grpSpLocks/>
            </p:cNvGrpSpPr>
            <p:nvPr/>
          </p:nvGrpSpPr>
          <p:grpSpPr bwMode="auto">
            <a:xfrm>
              <a:off x="5400" y="8775"/>
              <a:ext cx="2160" cy="815"/>
              <a:chOff x="5400" y="8775"/>
              <a:chExt cx="2160" cy="815"/>
            </a:xfrm>
          </p:grpSpPr>
          <p:sp>
            <p:nvSpPr>
              <p:cNvPr id="45072" name="Line 21"/>
              <p:cNvSpPr>
                <a:spLocks noChangeShapeType="1"/>
              </p:cNvSpPr>
              <p:nvPr/>
            </p:nvSpPr>
            <p:spPr bwMode="auto">
              <a:xfrm flipV="1">
                <a:off x="5400" y="8775"/>
                <a:ext cx="2" cy="815"/>
              </a:xfrm>
              <a:prstGeom prst="line">
                <a:avLst/>
              </a:prstGeom>
              <a:noFill/>
              <a:ln w="19050">
                <a:solidFill>
                  <a:srgbClr val="FF0000"/>
                </a:solidFill>
                <a:round/>
                <a:headEnd/>
                <a:tailEnd type="oval" w="med" len="med"/>
              </a:ln>
            </p:spPr>
            <p:txBody>
              <a:bodyPr/>
              <a:lstStyle/>
              <a:p>
                <a:endParaRPr lang="es-MX"/>
              </a:p>
            </p:txBody>
          </p:sp>
          <p:sp>
            <p:nvSpPr>
              <p:cNvPr id="45073" name="Line 22"/>
              <p:cNvSpPr>
                <a:spLocks noChangeShapeType="1"/>
              </p:cNvSpPr>
              <p:nvPr/>
            </p:nvSpPr>
            <p:spPr bwMode="auto">
              <a:xfrm>
                <a:off x="5400" y="9590"/>
                <a:ext cx="2160" cy="0"/>
              </a:xfrm>
              <a:prstGeom prst="line">
                <a:avLst/>
              </a:prstGeom>
              <a:noFill/>
              <a:ln w="19050">
                <a:solidFill>
                  <a:srgbClr val="FF0000"/>
                </a:solidFill>
                <a:round/>
                <a:headEnd/>
                <a:tailEnd/>
              </a:ln>
            </p:spPr>
            <p:txBody>
              <a:bodyPr/>
              <a:lstStyle/>
              <a:p>
                <a:endParaRPr lang="es-MX"/>
              </a:p>
            </p:txBody>
          </p:sp>
        </p:grpSp>
      </p:grpSp>
      <p:grpSp>
        <p:nvGrpSpPr>
          <p:cNvPr id="45065" name="Group 23"/>
          <p:cNvGrpSpPr>
            <a:grpSpLocks/>
          </p:cNvGrpSpPr>
          <p:nvPr/>
        </p:nvGrpSpPr>
        <p:grpSpPr bwMode="auto">
          <a:xfrm>
            <a:off x="1611313" y="1898650"/>
            <a:ext cx="2506662" cy="735013"/>
            <a:chOff x="5790" y="8800"/>
            <a:chExt cx="3390" cy="1167"/>
          </a:xfrm>
        </p:grpSpPr>
        <p:sp>
          <p:nvSpPr>
            <p:cNvPr id="45066" name="Text Box 24"/>
            <p:cNvSpPr txBox="1">
              <a:spLocks noChangeArrowheads="1"/>
            </p:cNvSpPr>
            <p:nvPr/>
          </p:nvSpPr>
          <p:spPr bwMode="auto">
            <a:xfrm>
              <a:off x="7596" y="8800"/>
              <a:ext cx="1584" cy="449"/>
            </a:xfrm>
            <a:prstGeom prst="rect">
              <a:avLst/>
            </a:prstGeom>
            <a:noFill/>
            <a:ln w="9525">
              <a:noFill/>
              <a:miter lim="800000"/>
              <a:headEnd/>
              <a:tailEnd/>
            </a:ln>
          </p:spPr>
          <p:txBody>
            <a:bodyPr rIns="95250"/>
            <a:lstStyle/>
            <a:p>
              <a:pPr marL="182563" indent="-182563"/>
              <a:r>
                <a:rPr lang="es-ES" sz="1100" b="1"/>
                <a:t>Contactor</a:t>
              </a:r>
              <a:endParaRPr lang="en-US"/>
            </a:p>
          </p:txBody>
        </p:sp>
        <p:grpSp>
          <p:nvGrpSpPr>
            <p:cNvPr id="45067" name="Group 25"/>
            <p:cNvGrpSpPr>
              <a:grpSpLocks/>
            </p:cNvGrpSpPr>
            <p:nvPr/>
          </p:nvGrpSpPr>
          <p:grpSpPr bwMode="auto">
            <a:xfrm>
              <a:off x="5790" y="8980"/>
              <a:ext cx="1770" cy="987"/>
              <a:chOff x="5520" y="4211"/>
              <a:chExt cx="2160" cy="978"/>
            </a:xfrm>
          </p:grpSpPr>
          <p:sp>
            <p:nvSpPr>
              <p:cNvPr id="45068" name="Line 26"/>
              <p:cNvSpPr>
                <a:spLocks noChangeShapeType="1"/>
              </p:cNvSpPr>
              <p:nvPr/>
            </p:nvSpPr>
            <p:spPr bwMode="auto">
              <a:xfrm rot="10800000" flipV="1">
                <a:off x="5520" y="4211"/>
                <a:ext cx="0" cy="978"/>
              </a:xfrm>
              <a:prstGeom prst="line">
                <a:avLst/>
              </a:prstGeom>
              <a:noFill/>
              <a:ln w="19050">
                <a:solidFill>
                  <a:srgbClr val="FF0000"/>
                </a:solidFill>
                <a:round/>
                <a:headEnd/>
                <a:tailEnd type="oval" w="med" len="med"/>
              </a:ln>
            </p:spPr>
            <p:txBody>
              <a:bodyPr/>
              <a:lstStyle/>
              <a:p>
                <a:endParaRPr lang="es-MX"/>
              </a:p>
            </p:txBody>
          </p:sp>
          <p:sp>
            <p:nvSpPr>
              <p:cNvPr id="45069" name="Line 27"/>
              <p:cNvSpPr>
                <a:spLocks noChangeShapeType="1"/>
              </p:cNvSpPr>
              <p:nvPr/>
            </p:nvSpPr>
            <p:spPr bwMode="auto">
              <a:xfrm>
                <a:off x="5520" y="4211"/>
                <a:ext cx="2160" cy="0"/>
              </a:xfrm>
              <a:prstGeom prst="line">
                <a:avLst/>
              </a:prstGeom>
              <a:noFill/>
              <a:ln w="19050">
                <a:solidFill>
                  <a:srgbClr val="FF0000"/>
                </a:solidFill>
                <a:round/>
                <a:headEnd/>
                <a:tailEnd/>
              </a:ln>
            </p:spPr>
            <p:txBody>
              <a:bodyPr/>
              <a:lstStyle/>
              <a:p>
                <a:endParaRPr lang="es-MX"/>
              </a:p>
            </p:txBody>
          </p:sp>
        </p:grpSp>
      </p:grpSp>
      <p:sp>
        <p:nvSpPr>
          <p:cNvPr id="22" name="Rectangle 6"/>
          <p:cNvSpPr>
            <a:spLocks noGrp="1" noChangeArrowheads="1"/>
          </p:cNvSpPr>
          <p:nvPr>
            <p:ph type="title"/>
          </p:nvPr>
        </p:nvSpPr>
        <p:spPr>
          <a:xfrm>
            <a:off x="0" y="0"/>
            <a:ext cx="9144000" cy="1054100"/>
          </a:xfrm>
        </p:spPr>
        <p:txBody>
          <a:bodyPr/>
          <a:lstStyle/>
          <a:p>
            <a:pPr eaLnBrk="1" hangingPunct="1">
              <a:defRPr/>
            </a:pPr>
            <a:r>
              <a:rPr lang="es-MX" dirty="0" smtClean="0"/>
              <a:t>Equipos: Arrancadores</a:t>
            </a:r>
          </a:p>
        </p:txBody>
      </p:sp>
      <p:sp>
        <p:nvSpPr>
          <p:cNvPr id="23" name="22 Rectángulo"/>
          <p:cNvSpPr/>
          <p:nvPr/>
        </p:nvSpPr>
        <p:spPr bwMode="auto">
          <a:xfrm>
            <a:off x="4267200" y="1930400"/>
            <a:ext cx="1306286" cy="4296229"/>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marR="0" indent="-182563" algn="l" defTabSz="914400" rtl="0" eaLnBrk="1" fontAlgn="base" latinLnBrk="0" hangingPunct="1">
              <a:lnSpc>
                <a:spcPct val="100000"/>
              </a:lnSpc>
              <a:spcBef>
                <a:spcPct val="50000"/>
              </a:spcBef>
              <a:spcAft>
                <a:spcPct val="0"/>
              </a:spcAft>
              <a:buClr>
                <a:schemeClr val="tx2"/>
              </a:buClr>
              <a:buSzPct val="70000"/>
              <a:buFont typeface="Wingdings" pitchFamily="2" charset="2"/>
              <a:buChar char="§"/>
              <a:tabLst/>
            </a:pPr>
            <a:endParaRPr kumimoji="0" lang="es-MX" sz="1800" b="0" i="0" u="none" strike="noStrike" cap="none" normalizeH="0" baseline="0" smtClean="0">
              <a:ln>
                <a:noFill/>
              </a:ln>
              <a:solidFill>
                <a:srgbClr val="000000"/>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4"/>
          <p:cNvSpPr txBox="1">
            <a:spLocks noChangeArrowheads="1"/>
          </p:cNvSpPr>
          <p:nvPr/>
        </p:nvSpPr>
        <p:spPr bwMode="auto">
          <a:xfrm>
            <a:off x="3895725" y="1073150"/>
            <a:ext cx="5248275" cy="4389438"/>
          </a:xfrm>
          <a:prstGeom prst="rect">
            <a:avLst/>
          </a:prstGeom>
          <a:noFill/>
          <a:ln w="9525" algn="ctr">
            <a:noFill/>
            <a:miter lim="800000"/>
            <a:headEnd/>
            <a:tailEnd/>
          </a:ln>
        </p:spPr>
        <p:txBody>
          <a:bodyPr lIns="0" tIns="0" rIns="0" bIns="0">
            <a:spAutoFit/>
          </a:bodyPr>
          <a:lstStyle/>
          <a:p>
            <a:pPr marL="182563" indent="-182563" algn="just">
              <a:buFont typeface="Wingdings" pitchFamily="2" charset="2"/>
              <a:buNone/>
            </a:pPr>
            <a:r>
              <a:rPr lang="es-MX" dirty="0">
                <a:latin typeface="Calibri" pitchFamily="34" charset="0"/>
                <a:cs typeface="Calibri" pitchFamily="34" charset="0"/>
              </a:rPr>
              <a:t>Capacidades arrancadores:</a:t>
            </a:r>
          </a:p>
          <a:p>
            <a:pPr lvl="1" algn="just">
              <a:buFont typeface="Wingdings" pitchFamily="2" charset="2"/>
              <a:buNone/>
            </a:pPr>
            <a:r>
              <a:rPr lang="es-MX" sz="2000" b="1" dirty="0">
                <a:latin typeface="Calibri" pitchFamily="34" charset="0"/>
                <a:cs typeface="Calibri" pitchFamily="34" charset="0"/>
              </a:rPr>
              <a:t>TPR – </a:t>
            </a:r>
            <a:r>
              <a:rPr lang="es-MX" sz="2000" dirty="0">
                <a:latin typeface="Calibri" pitchFamily="34" charset="0"/>
                <a:cs typeface="Calibri" pitchFamily="34" charset="0"/>
              </a:rPr>
              <a:t>Tensión Plena Reversible</a:t>
            </a:r>
          </a:p>
          <a:p>
            <a:pPr lvl="1" algn="just">
              <a:lnSpc>
                <a:spcPct val="200000"/>
              </a:lnSpc>
              <a:buFont typeface="Wingdings" pitchFamily="2" charset="2"/>
              <a:buNone/>
            </a:pPr>
            <a:r>
              <a:rPr lang="es-MX" sz="1200" b="1" i="1" dirty="0">
                <a:latin typeface="Calibri" pitchFamily="34" charset="0"/>
                <a:cs typeface="Calibri" pitchFamily="34" charset="0"/>
              </a:rPr>
              <a:t>T silleta	HP	</a:t>
            </a:r>
            <a:r>
              <a:rPr lang="es-MX" sz="1200" b="1" i="1" dirty="0" err="1">
                <a:latin typeface="Calibri" pitchFamily="34" charset="0"/>
                <a:cs typeface="Calibri" pitchFamily="34" charset="0"/>
              </a:rPr>
              <a:t>Amps</a:t>
            </a:r>
            <a:r>
              <a:rPr lang="es-MX" sz="1200" b="1" i="1" dirty="0">
                <a:latin typeface="Calibri" pitchFamily="34" charset="0"/>
                <a:cs typeface="Calibri" pitchFamily="34" charset="0"/>
              </a:rPr>
              <a:t>.	Tamaño NEMA</a:t>
            </a:r>
          </a:p>
          <a:p>
            <a:pPr lvl="1" algn="just">
              <a:lnSpc>
                <a:spcPct val="200000"/>
              </a:lnSpc>
              <a:buFont typeface="Wingdings" pitchFamily="2" charset="2"/>
              <a:buNone/>
            </a:pPr>
            <a:r>
              <a:rPr lang="es-MX" sz="1200" dirty="0">
                <a:latin typeface="Calibri" pitchFamily="34" charset="0"/>
                <a:cs typeface="Calibri" pitchFamily="34" charset="0"/>
              </a:rPr>
              <a:t>300mm (12 E)	0.5-10	0.9-16.8	00, 0, 1</a:t>
            </a:r>
          </a:p>
          <a:p>
            <a:pPr lvl="1" algn="just">
              <a:lnSpc>
                <a:spcPct val="200000"/>
              </a:lnSpc>
              <a:buFont typeface="Wingdings" pitchFamily="2" charset="2"/>
              <a:buNone/>
            </a:pPr>
            <a:r>
              <a:rPr lang="es-MX" sz="1200" dirty="0">
                <a:latin typeface="Calibri" pitchFamily="34" charset="0"/>
                <a:cs typeface="Calibri" pitchFamily="34" charset="0"/>
              </a:rPr>
              <a:t>450mm (18 E) 	0.5-50	0.9-80	00, 0, 1, 2, 3</a:t>
            </a:r>
          </a:p>
          <a:p>
            <a:pPr lvl="1" algn="just">
              <a:lnSpc>
                <a:spcPct val="200000"/>
              </a:lnSpc>
              <a:buFont typeface="Wingdings" pitchFamily="2" charset="2"/>
              <a:buNone/>
            </a:pPr>
            <a:r>
              <a:rPr lang="es-MX" sz="1200" dirty="0">
                <a:latin typeface="Calibri" pitchFamily="34" charset="0"/>
                <a:cs typeface="Calibri" pitchFamily="34" charset="0"/>
              </a:rPr>
              <a:t>600mm (24 E)	15-50	40-80	2, 3</a:t>
            </a:r>
          </a:p>
          <a:p>
            <a:pPr lvl="1" algn="just">
              <a:lnSpc>
                <a:spcPct val="200000"/>
              </a:lnSpc>
              <a:buFont typeface="Wingdings" pitchFamily="2" charset="2"/>
              <a:buNone/>
            </a:pPr>
            <a:r>
              <a:rPr lang="es-MX" sz="1200" dirty="0">
                <a:latin typeface="Calibri" pitchFamily="34" charset="0"/>
                <a:cs typeface="Calibri" pitchFamily="34" charset="0"/>
              </a:rPr>
              <a:t>900mm (30 E) 	30-100	62-130	4</a:t>
            </a:r>
          </a:p>
          <a:p>
            <a:pPr lvl="1" algn="just">
              <a:lnSpc>
                <a:spcPct val="200000"/>
              </a:lnSpc>
              <a:buFont typeface="Wingdings" pitchFamily="2" charset="2"/>
              <a:buNone/>
            </a:pPr>
            <a:r>
              <a:rPr lang="es-MX" sz="1200" dirty="0">
                <a:latin typeface="Calibri" pitchFamily="34" charset="0"/>
                <a:cs typeface="Calibri" pitchFamily="34" charset="0"/>
              </a:rPr>
              <a:t>1050mm (42 E) 	30-150	62-144	4, 5</a:t>
            </a:r>
          </a:p>
          <a:p>
            <a:pPr lvl="1" algn="just">
              <a:lnSpc>
                <a:spcPct val="200000"/>
              </a:lnSpc>
              <a:buFont typeface="Wingdings" pitchFamily="2" charset="2"/>
              <a:buNone/>
            </a:pPr>
            <a:r>
              <a:rPr lang="es-MX" sz="1200" dirty="0">
                <a:latin typeface="Calibri" pitchFamily="34" charset="0"/>
                <a:cs typeface="Calibri" pitchFamily="34" charset="0"/>
              </a:rPr>
              <a:t>1200mm (48 E)	60-200	154-248	5</a:t>
            </a:r>
          </a:p>
          <a:p>
            <a:pPr lvl="1" algn="just">
              <a:lnSpc>
                <a:spcPct val="200000"/>
              </a:lnSpc>
              <a:buFont typeface="Wingdings" pitchFamily="2" charset="2"/>
              <a:buNone/>
            </a:pPr>
            <a:r>
              <a:rPr lang="es-MX" sz="1200" dirty="0">
                <a:latin typeface="Calibri" pitchFamily="34" charset="0"/>
                <a:cs typeface="Calibri" pitchFamily="34" charset="0"/>
              </a:rPr>
              <a:t>2125mm (85 E)	50-600	125-720	5, 6, 7</a:t>
            </a:r>
          </a:p>
        </p:txBody>
      </p:sp>
      <p:pic>
        <p:nvPicPr>
          <p:cNvPr id="46085" name="Picture 11" descr="DSC_5174"/>
          <p:cNvPicPr>
            <a:picLocks noChangeAspect="1" noChangeArrowheads="1"/>
          </p:cNvPicPr>
          <p:nvPr/>
        </p:nvPicPr>
        <p:blipFill>
          <a:blip r:embed="rId3"/>
          <a:srcRect/>
          <a:stretch>
            <a:fillRect/>
          </a:stretch>
        </p:blipFill>
        <p:spPr bwMode="auto">
          <a:xfrm>
            <a:off x="0" y="1785938"/>
            <a:ext cx="2781300" cy="3816350"/>
          </a:xfrm>
          <a:prstGeom prst="rect">
            <a:avLst/>
          </a:prstGeom>
          <a:noFill/>
          <a:ln w="9525">
            <a:noFill/>
            <a:miter lim="800000"/>
            <a:headEnd/>
            <a:tailEnd/>
          </a:ln>
        </p:spPr>
      </p:pic>
      <p:grpSp>
        <p:nvGrpSpPr>
          <p:cNvPr id="46086" name="Group 12"/>
          <p:cNvGrpSpPr>
            <a:grpSpLocks/>
          </p:cNvGrpSpPr>
          <p:nvPr/>
        </p:nvGrpSpPr>
        <p:grpSpPr bwMode="auto">
          <a:xfrm>
            <a:off x="2003425" y="3762375"/>
            <a:ext cx="2463800" cy="627063"/>
            <a:chOff x="6428" y="11763"/>
            <a:chExt cx="3330" cy="997"/>
          </a:xfrm>
        </p:grpSpPr>
        <p:sp>
          <p:nvSpPr>
            <p:cNvPr id="46100" name="Text Box 13"/>
            <p:cNvSpPr txBox="1">
              <a:spLocks noChangeArrowheads="1"/>
            </p:cNvSpPr>
            <p:nvPr/>
          </p:nvSpPr>
          <p:spPr bwMode="auto">
            <a:xfrm>
              <a:off x="7740" y="11763"/>
              <a:ext cx="2018" cy="997"/>
            </a:xfrm>
            <a:prstGeom prst="rect">
              <a:avLst/>
            </a:prstGeom>
            <a:noFill/>
            <a:ln w="9525">
              <a:noFill/>
              <a:miter lim="800000"/>
              <a:headEnd/>
              <a:tailEnd/>
            </a:ln>
          </p:spPr>
          <p:txBody>
            <a:bodyPr/>
            <a:lstStyle/>
            <a:p>
              <a:pPr marL="182563" indent="-182563"/>
              <a:r>
                <a:rPr lang="es-ES" sz="1100" b="1"/>
                <a:t>Desconectador Principal</a:t>
              </a:r>
              <a:endParaRPr lang="en-US"/>
            </a:p>
          </p:txBody>
        </p:sp>
        <p:sp>
          <p:nvSpPr>
            <p:cNvPr id="46101" name="Line 14"/>
            <p:cNvSpPr>
              <a:spLocks noChangeShapeType="1"/>
            </p:cNvSpPr>
            <p:nvPr/>
          </p:nvSpPr>
          <p:spPr bwMode="auto">
            <a:xfrm flipH="1">
              <a:off x="6428" y="12063"/>
              <a:ext cx="1381" cy="2"/>
            </a:xfrm>
            <a:prstGeom prst="line">
              <a:avLst/>
            </a:prstGeom>
            <a:noFill/>
            <a:ln w="19050">
              <a:solidFill>
                <a:srgbClr val="FF0000"/>
              </a:solidFill>
              <a:round/>
              <a:headEnd/>
              <a:tailEnd type="oval" w="med" len="med"/>
            </a:ln>
          </p:spPr>
          <p:txBody>
            <a:bodyPr/>
            <a:lstStyle/>
            <a:p>
              <a:endParaRPr lang="es-MX"/>
            </a:p>
          </p:txBody>
        </p:sp>
      </p:grpSp>
      <p:grpSp>
        <p:nvGrpSpPr>
          <p:cNvPr id="46087" name="Group 15"/>
          <p:cNvGrpSpPr>
            <a:grpSpLocks/>
          </p:cNvGrpSpPr>
          <p:nvPr/>
        </p:nvGrpSpPr>
        <p:grpSpPr bwMode="auto">
          <a:xfrm>
            <a:off x="2314575" y="2697163"/>
            <a:ext cx="1987550" cy="282575"/>
            <a:chOff x="6600" y="5300"/>
            <a:chExt cx="2541" cy="489"/>
          </a:xfrm>
        </p:grpSpPr>
        <p:sp>
          <p:nvSpPr>
            <p:cNvPr id="46098" name="Text Box 16"/>
            <p:cNvSpPr txBox="1">
              <a:spLocks noChangeArrowheads="1"/>
            </p:cNvSpPr>
            <p:nvPr/>
          </p:nvSpPr>
          <p:spPr bwMode="auto">
            <a:xfrm>
              <a:off x="7700" y="5300"/>
              <a:ext cx="1441" cy="489"/>
            </a:xfrm>
            <a:prstGeom prst="rect">
              <a:avLst/>
            </a:prstGeom>
            <a:noFill/>
            <a:ln w="9525">
              <a:noFill/>
              <a:miter lim="800000"/>
              <a:headEnd/>
              <a:tailEnd/>
            </a:ln>
          </p:spPr>
          <p:txBody>
            <a:bodyPr tIns="48260"/>
            <a:lstStyle/>
            <a:p>
              <a:pPr marL="182563" indent="-182563"/>
              <a:r>
                <a:rPr lang="es-ES" sz="1100" b="1"/>
                <a:t>Relevador de sobrecarga</a:t>
              </a:r>
              <a:endParaRPr lang="en-US"/>
            </a:p>
          </p:txBody>
        </p:sp>
        <p:sp>
          <p:nvSpPr>
            <p:cNvPr id="46099" name="Line 17"/>
            <p:cNvSpPr>
              <a:spLocks noChangeShapeType="1"/>
            </p:cNvSpPr>
            <p:nvPr/>
          </p:nvSpPr>
          <p:spPr bwMode="auto">
            <a:xfrm flipH="1">
              <a:off x="6600" y="5515"/>
              <a:ext cx="1200" cy="0"/>
            </a:xfrm>
            <a:prstGeom prst="line">
              <a:avLst/>
            </a:prstGeom>
            <a:noFill/>
            <a:ln w="19050">
              <a:solidFill>
                <a:srgbClr val="FF0000"/>
              </a:solidFill>
              <a:round/>
              <a:headEnd/>
              <a:tailEnd type="oval" w="med" len="med"/>
            </a:ln>
          </p:spPr>
          <p:txBody>
            <a:bodyPr/>
            <a:lstStyle/>
            <a:p>
              <a:endParaRPr lang="es-MX"/>
            </a:p>
          </p:txBody>
        </p:sp>
      </p:grpSp>
      <p:grpSp>
        <p:nvGrpSpPr>
          <p:cNvPr id="46088" name="Group 18"/>
          <p:cNvGrpSpPr>
            <a:grpSpLocks/>
          </p:cNvGrpSpPr>
          <p:nvPr/>
        </p:nvGrpSpPr>
        <p:grpSpPr bwMode="auto">
          <a:xfrm>
            <a:off x="1533525" y="4703763"/>
            <a:ext cx="2749550" cy="565150"/>
            <a:chOff x="5400" y="8775"/>
            <a:chExt cx="4200" cy="978"/>
          </a:xfrm>
        </p:grpSpPr>
        <p:sp>
          <p:nvSpPr>
            <p:cNvPr id="46094" name="Text Box 19"/>
            <p:cNvSpPr txBox="1">
              <a:spLocks noChangeArrowheads="1"/>
            </p:cNvSpPr>
            <p:nvPr/>
          </p:nvSpPr>
          <p:spPr bwMode="auto">
            <a:xfrm>
              <a:off x="7440" y="9101"/>
              <a:ext cx="2160" cy="652"/>
            </a:xfrm>
            <a:prstGeom prst="rect">
              <a:avLst/>
            </a:prstGeom>
            <a:noFill/>
            <a:ln w="9525">
              <a:noFill/>
              <a:miter lim="800000"/>
              <a:headEnd/>
              <a:tailEnd/>
            </a:ln>
          </p:spPr>
          <p:txBody>
            <a:bodyPr/>
            <a:lstStyle/>
            <a:p>
              <a:pPr marL="182563" indent="-182563"/>
              <a:r>
                <a:rPr lang="es-ES" sz="1100" b="1"/>
                <a:t>Transformador de Potencia</a:t>
              </a:r>
              <a:endParaRPr lang="en-US"/>
            </a:p>
          </p:txBody>
        </p:sp>
        <p:grpSp>
          <p:nvGrpSpPr>
            <p:cNvPr id="46095" name="Group 20"/>
            <p:cNvGrpSpPr>
              <a:grpSpLocks/>
            </p:cNvGrpSpPr>
            <p:nvPr/>
          </p:nvGrpSpPr>
          <p:grpSpPr bwMode="auto">
            <a:xfrm>
              <a:off x="5400" y="8775"/>
              <a:ext cx="2160" cy="815"/>
              <a:chOff x="5400" y="8775"/>
              <a:chExt cx="2160" cy="815"/>
            </a:xfrm>
          </p:grpSpPr>
          <p:sp>
            <p:nvSpPr>
              <p:cNvPr id="46096" name="Line 21"/>
              <p:cNvSpPr>
                <a:spLocks noChangeShapeType="1"/>
              </p:cNvSpPr>
              <p:nvPr/>
            </p:nvSpPr>
            <p:spPr bwMode="auto">
              <a:xfrm flipV="1">
                <a:off x="5400" y="8775"/>
                <a:ext cx="2" cy="815"/>
              </a:xfrm>
              <a:prstGeom prst="line">
                <a:avLst/>
              </a:prstGeom>
              <a:noFill/>
              <a:ln w="19050">
                <a:solidFill>
                  <a:srgbClr val="FF0000"/>
                </a:solidFill>
                <a:round/>
                <a:headEnd/>
                <a:tailEnd type="oval" w="med" len="med"/>
              </a:ln>
            </p:spPr>
            <p:txBody>
              <a:bodyPr/>
              <a:lstStyle/>
              <a:p>
                <a:endParaRPr lang="es-MX"/>
              </a:p>
            </p:txBody>
          </p:sp>
          <p:sp>
            <p:nvSpPr>
              <p:cNvPr id="46097" name="Line 22"/>
              <p:cNvSpPr>
                <a:spLocks noChangeShapeType="1"/>
              </p:cNvSpPr>
              <p:nvPr/>
            </p:nvSpPr>
            <p:spPr bwMode="auto">
              <a:xfrm>
                <a:off x="5400" y="9590"/>
                <a:ext cx="2160" cy="0"/>
              </a:xfrm>
              <a:prstGeom prst="line">
                <a:avLst/>
              </a:prstGeom>
              <a:noFill/>
              <a:ln w="19050">
                <a:solidFill>
                  <a:srgbClr val="FF0000"/>
                </a:solidFill>
                <a:round/>
                <a:headEnd/>
                <a:tailEnd/>
              </a:ln>
            </p:spPr>
            <p:txBody>
              <a:bodyPr/>
              <a:lstStyle/>
              <a:p>
                <a:endParaRPr lang="es-MX"/>
              </a:p>
            </p:txBody>
          </p:sp>
        </p:grpSp>
      </p:grpSp>
      <p:grpSp>
        <p:nvGrpSpPr>
          <p:cNvPr id="46089" name="Group 23"/>
          <p:cNvGrpSpPr>
            <a:grpSpLocks/>
          </p:cNvGrpSpPr>
          <p:nvPr/>
        </p:nvGrpSpPr>
        <p:grpSpPr bwMode="auto">
          <a:xfrm>
            <a:off x="1611313" y="1898650"/>
            <a:ext cx="2506662" cy="735013"/>
            <a:chOff x="5790" y="8800"/>
            <a:chExt cx="3390" cy="1167"/>
          </a:xfrm>
        </p:grpSpPr>
        <p:sp>
          <p:nvSpPr>
            <p:cNvPr id="46090" name="Text Box 24"/>
            <p:cNvSpPr txBox="1">
              <a:spLocks noChangeArrowheads="1"/>
            </p:cNvSpPr>
            <p:nvPr/>
          </p:nvSpPr>
          <p:spPr bwMode="auto">
            <a:xfrm>
              <a:off x="7596" y="8800"/>
              <a:ext cx="1584" cy="449"/>
            </a:xfrm>
            <a:prstGeom prst="rect">
              <a:avLst/>
            </a:prstGeom>
            <a:noFill/>
            <a:ln w="9525">
              <a:noFill/>
              <a:miter lim="800000"/>
              <a:headEnd/>
              <a:tailEnd/>
            </a:ln>
          </p:spPr>
          <p:txBody>
            <a:bodyPr rIns="95250"/>
            <a:lstStyle/>
            <a:p>
              <a:pPr marL="182563" indent="-182563"/>
              <a:r>
                <a:rPr lang="es-ES" sz="1100" b="1"/>
                <a:t>Contactor</a:t>
              </a:r>
              <a:endParaRPr lang="en-US"/>
            </a:p>
          </p:txBody>
        </p:sp>
        <p:grpSp>
          <p:nvGrpSpPr>
            <p:cNvPr id="46091" name="Group 25"/>
            <p:cNvGrpSpPr>
              <a:grpSpLocks/>
            </p:cNvGrpSpPr>
            <p:nvPr/>
          </p:nvGrpSpPr>
          <p:grpSpPr bwMode="auto">
            <a:xfrm>
              <a:off x="5790" y="8980"/>
              <a:ext cx="1770" cy="987"/>
              <a:chOff x="5520" y="4211"/>
              <a:chExt cx="2160" cy="978"/>
            </a:xfrm>
          </p:grpSpPr>
          <p:sp>
            <p:nvSpPr>
              <p:cNvPr id="46092" name="Line 26"/>
              <p:cNvSpPr>
                <a:spLocks noChangeShapeType="1"/>
              </p:cNvSpPr>
              <p:nvPr/>
            </p:nvSpPr>
            <p:spPr bwMode="auto">
              <a:xfrm rot="10800000" flipV="1">
                <a:off x="5520" y="4211"/>
                <a:ext cx="0" cy="978"/>
              </a:xfrm>
              <a:prstGeom prst="line">
                <a:avLst/>
              </a:prstGeom>
              <a:noFill/>
              <a:ln w="19050">
                <a:solidFill>
                  <a:srgbClr val="FF0000"/>
                </a:solidFill>
                <a:round/>
                <a:headEnd/>
                <a:tailEnd type="oval" w="med" len="med"/>
              </a:ln>
            </p:spPr>
            <p:txBody>
              <a:bodyPr/>
              <a:lstStyle/>
              <a:p>
                <a:endParaRPr lang="es-MX"/>
              </a:p>
            </p:txBody>
          </p:sp>
          <p:sp>
            <p:nvSpPr>
              <p:cNvPr id="46093" name="Line 27"/>
              <p:cNvSpPr>
                <a:spLocks noChangeShapeType="1"/>
              </p:cNvSpPr>
              <p:nvPr/>
            </p:nvSpPr>
            <p:spPr bwMode="auto">
              <a:xfrm>
                <a:off x="5520" y="4211"/>
                <a:ext cx="2160" cy="0"/>
              </a:xfrm>
              <a:prstGeom prst="line">
                <a:avLst/>
              </a:prstGeom>
              <a:noFill/>
              <a:ln w="19050">
                <a:solidFill>
                  <a:srgbClr val="FF0000"/>
                </a:solidFill>
                <a:round/>
                <a:headEnd/>
                <a:tailEnd/>
              </a:ln>
            </p:spPr>
            <p:txBody>
              <a:bodyPr/>
              <a:lstStyle/>
              <a:p>
                <a:endParaRPr lang="es-MX"/>
              </a:p>
            </p:txBody>
          </p:sp>
        </p:grpSp>
      </p:grpSp>
      <p:sp>
        <p:nvSpPr>
          <p:cNvPr id="22" name="Rectangle 6"/>
          <p:cNvSpPr>
            <a:spLocks noGrp="1" noChangeArrowheads="1"/>
          </p:cNvSpPr>
          <p:nvPr>
            <p:ph type="title"/>
          </p:nvPr>
        </p:nvSpPr>
        <p:spPr>
          <a:xfrm>
            <a:off x="0" y="0"/>
            <a:ext cx="9144000" cy="1054100"/>
          </a:xfrm>
        </p:spPr>
        <p:txBody>
          <a:bodyPr/>
          <a:lstStyle/>
          <a:p>
            <a:pPr eaLnBrk="1" hangingPunct="1">
              <a:defRPr/>
            </a:pPr>
            <a:r>
              <a:rPr lang="es-MX" dirty="0" smtClean="0"/>
              <a:t>Equipos: Arrancadores</a:t>
            </a:r>
          </a:p>
        </p:txBody>
      </p:sp>
      <p:sp>
        <p:nvSpPr>
          <p:cNvPr id="23" name="22 Rectángulo"/>
          <p:cNvSpPr/>
          <p:nvPr/>
        </p:nvSpPr>
        <p:spPr bwMode="auto">
          <a:xfrm>
            <a:off x="4267200" y="1930400"/>
            <a:ext cx="1306286" cy="4296229"/>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marR="0" indent="-182563" algn="l" defTabSz="914400" rtl="0" eaLnBrk="1" fontAlgn="base" latinLnBrk="0" hangingPunct="1">
              <a:lnSpc>
                <a:spcPct val="100000"/>
              </a:lnSpc>
              <a:spcBef>
                <a:spcPct val="50000"/>
              </a:spcBef>
              <a:spcAft>
                <a:spcPct val="0"/>
              </a:spcAft>
              <a:buClr>
                <a:schemeClr val="tx2"/>
              </a:buClr>
              <a:buSzPct val="70000"/>
              <a:buFont typeface="Wingdings" pitchFamily="2" charset="2"/>
              <a:buChar char="§"/>
              <a:tabLst/>
            </a:pPr>
            <a:endParaRPr kumimoji="0" lang="es-MX" sz="1800" b="0" i="0" u="none" strike="noStrike" cap="none" normalizeH="0" baseline="0" smtClean="0">
              <a:ln>
                <a:noFill/>
              </a:ln>
              <a:solidFill>
                <a:srgbClr val="000000"/>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4"/>
          <p:cNvSpPr txBox="1">
            <a:spLocks noChangeArrowheads="1"/>
          </p:cNvSpPr>
          <p:nvPr/>
        </p:nvSpPr>
        <p:spPr bwMode="auto">
          <a:xfrm>
            <a:off x="4076700" y="939800"/>
            <a:ext cx="5943600" cy="5664200"/>
          </a:xfrm>
          <a:prstGeom prst="rect">
            <a:avLst/>
          </a:prstGeom>
          <a:noFill/>
          <a:ln w="9525" algn="ctr">
            <a:noFill/>
            <a:miter lim="800000"/>
            <a:headEnd/>
            <a:tailEnd/>
          </a:ln>
        </p:spPr>
        <p:txBody>
          <a:bodyPr lIns="0" tIns="0" rIns="0" bIns="0">
            <a:spAutoFit/>
          </a:bodyPr>
          <a:lstStyle/>
          <a:p>
            <a:pPr marL="182563" indent="-182563" algn="just">
              <a:lnSpc>
                <a:spcPct val="150000"/>
              </a:lnSpc>
              <a:buFont typeface="Wingdings" pitchFamily="2" charset="2"/>
              <a:buNone/>
            </a:pPr>
            <a:r>
              <a:rPr lang="es-MX" dirty="0">
                <a:latin typeface="Calibri" pitchFamily="34" charset="0"/>
                <a:cs typeface="Calibri" pitchFamily="34" charset="0"/>
              </a:rPr>
              <a:t>Capacidades arrancadores:</a:t>
            </a:r>
          </a:p>
          <a:p>
            <a:pPr lvl="1" algn="just">
              <a:lnSpc>
                <a:spcPct val="150000"/>
              </a:lnSpc>
              <a:buFont typeface="Wingdings" pitchFamily="2" charset="2"/>
              <a:buNone/>
            </a:pPr>
            <a:r>
              <a:rPr lang="es-MX" sz="1400" b="1" dirty="0">
                <a:latin typeface="Calibri" pitchFamily="34" charset="0"/>
                <a:cs typeface="Calibri" pitchFamily="34" charset="0"/>
              </a:rPr>
              <a:t>2V1D – 2 Velocidades </a:t>
            </a:r>
            <a:r>
              <a:rPr lang="es-MX" sz="1400" b="1" dirty="0" smtClean="0">
                <a:latin typeface="Calibri" pitchFamily="34" charset="0"/>
                <a:cs typeface="Calibri" pitchFamily="34" charset="0"/>
              </a:rPr>
              <a:t>1Devanado (</a:t>
            </a:r>
            <a:r>
              <a:rPr lang="es-MX" sz="1400" b="1" dirty="0" err="1" smtClean="0">
                <a:latin typeface="Calibri" pitchFamily="34" charset="0"/>
                <a:cs typeface="Calibri" pitchFamily="34" charset="0"/>
              </a:rPr>
              <a:t>Dahlander</a:t>
            </a:r>
            <a:r>
              <a:rPr lang="es-MX" sz="1400" b="1" dirty="0" smtClean="0">
                <a:latin typeface="Calibri" pitchFamily="34" charset="0"/>
                <a:cs typeface="Calibri" pitchFamily="34" charset="0"/>
              </a:rPr>
              <a:t>)</a:t>
            </a:r>
            <a:endParaRPr lang="es-MX" sz="1400" dirty="0">
              <a:latin typeface="Calibri" pitchFamily="34" charset="0"/>
              <a:cs typeface="Calibri" pitchFamily="34" charset="0"/>
            </a:endParaRPr>
          </a:p>
          <a:p>
            <a:pPr lvl="1" algn="just">
              <a:lnSpc>
                <a:spcPct val="150000"/>
              </a:lnSpc>
              <a:buFont typeface="Wingdings" pitchFamily="2" charset="2"/>
              <a:buNone/>
            </a:pPr>
            <a:r>
              <a:rPr lang="es-MX" sz="1200" b="1" i="1" dirty="0">
                <a:latin typeface="Calibri" pitchFamily="34" charset="0"/>
                <a:cs typeface="Calibri" pitchFamily="34" charset="0"/>
              </a:rPr>
              <a:t>T silleta	HP	</a:t>
            </a:r>
            <a:r>
              <a:rPr lang="es-MX" sz="1200" b="1" i="1" dirty="0" err="1">
                <a:latin typeface="Calibri" pitchFamily="34" charset="0"/>
                <a:cs typeface="Calibri" pitchFamily="34" charset="0"/>
              </a:rPr>
              <a:t>Amps</a:t>
            </a:r>
            <a:r>
              <a:rPr lang="es-MX" sz="1200" b="1" i="1" dirty="0">
                <a:latin typeface="Calibri" pitchFamily="34" charset="0"/>
                <a:cs typeface="Calibri" pitchFamily="34" charset="0"/>
              </a:rPr>
              <a:t>.	Tamaño NEMA</a:t>
            </a:r>
          </a:p>
          <a:p>
            <a:pPr lvl="1" algn="just">
              <a:lnSpc>
                <a:spcPct val="150000"/>
              </a:lnSpc>
              <a:buFont typeface="Wingdings" pitchFamily="2" charset="2"/>
              <a:buNone/>
            </a:pPr>
            <a:r>
              <a:rPr lang="es-MX" sz="1200" dirty="0">
                <a:latin typeface="Calibri" pitchFamily="34" charset="0"/>
                <a:cs typeface="Calibri" pitchFamily="34" charset="0"/>
              </a:rPr>
              <a:t>450mm(18 E)	2-15	3.9-24.2	0, 1, 2</a:t>
            </a:r>
          </a:p>
          <a:p>
            <a:pPr lvl="1" algn="just">
              <a:lnSpc>
                <a:spcPct val="150000"/>
              </a:lnSpc>
              <a:buFont typeface="Wingdings" pitchFamily="2" charset="2"/>
              <a:buNone/>
            </a:pPr>
            <a:r>
              <a:rPr lang="es-MX" sz="1200" dirty="0">
                <a:latin typeface="Calibri" pitchFamily="34" charset="0"/>
                <a:cs typeface="Calibri" pitchFamily="34" charset="0"/>
              </a:rPr>
              <a:t>600mm (24 E)	3-50	3.9-75	0, 1, 2, 3</a:t>
            </a:r>
          </a:p>
          <a:p>
            <a:pPr lvl="1" algn="just">
              <a:lnSpc>
                <a:spcPct val="150000"/>
              </a:lnSpc>
              <a:buFont typeface="Wingdings" pitchFamily="2" charset="2"/>
              <a:buNone/>
            </a:pPr>
            <a:r>
              <a:rPr lang="es-MX" sz="1200" dirty="0">
                <a:latin typeface="Calibri" pitchFamily="34" charset="0"/>
                <a:cs typeface="Calibri" pitchFamily="34" charset="0"/>
              </a:rPr>
              <a:t>750mm (30 E)	25-50	65-80	3</a:t>
            </a:r>
          </a:p>
          <a:p>
            <a:pPr lvl="1" algn="just">
              <a:lnSpc>
                <a:spcPct val="150000"/>
              </a:lnSpc>
              <a:buFont typeface="Wingdings" pitchFamily="2" charset="2"/>
              <a:buNone/>
            </a:pPr>
            <a:r>
              <a:rPr lang="es-MX" sz="1200" dirty="0">
                <a:latin typeface="Calibri" pitchFamily="34" charset="0"/>
                <a:cs typeface="Calibri" pitchFamily="34" charset="0"/>
              </a:rPr>
              <a:t>2125mm (85 E)	30-600	62-720	4, 5, 6, 7</a:t>
            </a:r>
          </a:p>
          <a:p>
            <a:pPr lvl="1" algn="just">
              <a:lnSpc>
                <a:spcPct val="150000"/>
              </a:lnSpc>
              <a:buFont typeface="Wingdings" pitchFamily="2" charset="2"/>
              <a:buNone/>
            </a:pPr>
            <a:r>
              <a:rPr lang="es-MX" sz="1400" b="1" dirty="0">
                <a:latin typeface="Calibri" pitchFamily="34" charset="0"/>
                <a:cs typeface="Calibri" pitchFamily="34" charset="0"/>
              </a:rPr>
              <a:t>2S2W – 2 Velocidades 2 Devanados</a:t>
            </a:r>
          </a:p>
          <a:p>
            <a:pPr lvl="1" algn="just">
              <a:lnSpc>
                <a:spcPct val="150000"/>
              </a:lnSpc>
              <a:buFont typeface="Wingdings" pitchFamily="2" charset="2"/>
              <a:buNone/>
            </a:pPr>
            <a:r>
              <a:rPr lang="es-MX" sz="1200" b="1" i="1" dirty="0">
                <a:latin typeface="Calibri" pitchFamily="34" charset="0"/>
                <a:cs typeface="Calibri" pitchFamily="34" charset="0"/>
              </a:rPr>
              <a:t>T silleta	HP	</a:t>
            </a:r>
            <a:r>
              <a:rPr lang="es-MX" sz="1200" b="1" i="1" dirty="0" err="1">
                <a:latin typeface="Calibri" pitchFamily="34" charset="0"/>
                <a:cs typeface="Calibri" pitchFamily="34" charset="0"/>
              </a:rPr>
              <a:t>Amps</a:t>
            </a:r>
            <a:r>
              <a:rPr lang="es-MX" sz="1200" b="1" i="1" dirty="0">
                <a:latin typeface="Calibri" pitchFamily="34" charset="0"/>
                <a:cs typeface="Calibri" pitchFamily="34" charset="0"/>
              </a:rPr>
              <a:t>.	Tamaño NEMA</a:t>
            </a:r>
          </a:p>
          <a:p>
            <a:pPr lvl="1" algn="just">
              <a:lnSpc>
                <a:spcPct val="150000"/>
              </a:lnSpc>
              <a:buFont typeface="Wingdings" pitchFamily="2" charset="2"/>
              <a:buNone/>
            </a:pPr>
            <a:r>
              <a:rPr lang="es-MX" sz="1200" dirty="0">
                <a:latin typeface="Calibri" pitchFamily="34" charset="0"/>
                <a:cs typeface="Calibri" pitchFamily="34" charset="0"/>
              </a:rPr>
              <a:t>450mm(18 E)	2-30	3.9-46.2	0, 1, 2, 3</a:t>
            </a:r>
          </a:p>
          <a:p>
            <a:pPr lvl="1" algn="just">
              <a:lnSpc>
                <a:spcPct val="150000"/>
              </a:lnSpc>
              <a:buFont typeface="Wingdings" pitchFamily="2" charset="2"/>
              <a:buNone/>
            </a:pPr>
            <a:r>
              <a:rPr lang="es-MX" sz="1200" dirty="0">
                <a:latin typeface="Calibri" pitchFamily="34" charset="0"/>
                <a:cs typeface="Calibri" pitchFamily="34" charset="0"/>
              </a:rPr>
              <a:t>600mm(24 E)	10-50	17-80	2, 3</a:t>
            </a:r>
          </a:p>
          <a:p>
            <a:pPr lvl="1" algn="just">
              <a:lnSpc>
                <a:spcPct val="150000"/>
              </a:lnSpc>
              <a:buFont typeface="Wingdings" pitchFamily="2" charset="2"/>
              <a:buNone/>
            </a:pPr>
            <a:r>
              <a:rPr lang="es-MX" sz="1200" dirty="0">
                <a:latin typeface="Calibri" pitchFamily="34" charset="0"/>
                <a:cs typeface="Calibri" pitchFamily="34" charset="0"/>
              </a:rPr>
              <a:t>750mm (30 E)	25-50	60-80	3</a:t>
            </a:r>
          </a:p>
          <a:p>
            <a:pPr lvl="1" algn="just">
              <a:lnSpc>
                <a:spcPct val="150000"/>
              </a:lnSpc>
              <a:buFont typeface="Wingdings" pitchFamily="2" charset="2"/>
              <a:buNone/>
            </a:pPr>
            <a:r>
              <a:rPr lang="es-MX" sz="1200" dirty="0">
                <a:latin typeface="Calibri" pitchFamily="34" charset="0"/>
                <a:cs typeface="Calibri" pitchFamily="34" charset="0"/>
              </a:rPr>
              <a:t>1050mm (42 E)	30-100	62-130	4</a:t>
            </a:r>
          </a:p>
          <a:p>
            <a:pPr lvl="1" algn="just">
              <a:lnSpc>
                <a:spcPct val="150000"/>
              </a:lnSpc>
              <a:buFont typeface="Wingdings" pitchFamily="2" charset="2"/>
              <a:buNone/>
            </a:pPr>
            <a:r>
              <a:rPr lang="es-MX" sz="1200" dirty="0">
                <a:latin typeface="Calibri" pitchFamily="34" charset="0"/>
                <a:cs typeface="Calibri" pitchFamily="34" charset="0"/>
              </a:rPr>
              <a:t>1200mm (48 E)	50-150	125-144	5</a:t>
            </a:r>
          </a:p>
          <a:p>
            <a:pPr lvl="1" algn="just">
              <a:lnSpc>
                <a:spcPct val="150000"/>
              </a:lnSpc>
              <a:buFont typeface="Wingdings" pitchFamily="2" charset="2"/>
              <a:buNone/>
            </a:pPr>
            <a:r>
              <a:rPr lang="es-MX" sz="1200" dirty="0">
                <a:latin typeface="Calibri" pitchFamily="34" charset="0"/>
                <a:cs typeface="Calibri" pitchFamily="34" charset="0"/>
              </a:rPr>
              <a:t>2125mm (85 E)	50-600	125-720	5, 6, 7</a:t>
            </a:r>
          </a:p>
        </p:txBody>
      </p:sp>
      <p:sp>
        <p:nvSpPr>
          <p:cNvPr id="6" name="Rectangle 6"/>
          <p:cNvSpPr>
            <a:spLocks noGrp="1" noChangeArrowheads="1"/>
          </p:cNvSpPr>
          <p:nvPr>
            <p:ph type="title"/>
          </p:nvPr>
        </p:nvSpPr>
        <p:spPr>
          <a:xfrm>
            <a:off x="0" y="0"/>
            <a:ext cx="9144000" cy="876300"/>
          </a:xfrm>
        </p:spPr>
        <p:txBody>
          <a:bodyPr/>
          <a:lstStyle/>
          <a:p>
            <a:pPr eaLnBrk="1" hangingPunct="1">
              <a:defRPr/>
            </a:pPr>
            <a:r>
              <a:rPr lang="es-MX" dirty="0" smtClean="0"/>
              <a:t>Equipos: Arrancadores</a:t>
            </a:r>
          </a:p>
        </p:txBody>
      </p:sp>
      <p:pic>
        <p:nvPicPr>
          <p:cNvPr id="7" name="Picture 11" descr="DSC_5174"/>
          <p:cNvPicPr>
            <a:picLocks noChangeAspect="1" noChangeArrowheads="1"/>
          </p:cNvPicPr>
          <p:nvPr/>
        </p:nvPicPr>
        <p:blipFill>
          <a:blip r:embed="rId3"/>
          <a:srcRect/>
          <a:stretch>
            <a:fillRect/>
          </a:stretch>
        </p:blipFill>
        <p:spPr bwMode="auto">
          <a:xfrm>
            <a:off x="0" y="1785938"/>
            <a:ext cx="2781300" cy="3816350"/>
          </a:xfrm>
          <a:prstGeom prst="rect">
            <a:avLst/>
          </a:prstGeom>
          <a:noFill/>
          <a:ln w="9525">
            <a:noFill/>
            <a:miter lim="800000"/>
            <a:headEnd/>
            <a:tailEnd/>
          </a:ln>
        </p:spPr>
      </p:pic>
      <p:grpSp>
        <p:nvGrpSpPr>
          <p:cNvPr id="8" name="Group 12"/>
          <p:cNvGrpSpPr>
            <a:grpSpLocks/>
          </p:cNvGrpSpPr>
          <p:nvPr/>
        </p:nvGrpSpPr>
        <p:grpSpPr bwMode="auto">
          <a:xfrm>
            <a:off x="2003425" y="3762375"/>
            <a:ext cx="2463800" cy="627063"/>
            <a:chOff x="6428" y="11763"/>
            <a:chExt cx="3330" cy="997"/>
          </a:xfrm>
        </p:grpSpPr>
        <p:sp>
          <p:nvSpPr>
            <p:cNvPr id="9" name="Text Box 13"/>
            <p:cNvSpPr txBox="1">
              <a:spLocks noChangeArrowheads="1"/>
            </p:cNvSpPr>
            <p:nvPr/>
          </p:nvSpPr>
          <p:spPr bwMode="auto">
            <a:xfrm>
              <a:off x="7740" y="11763"/>
              <a:ext cx="2018" cy="997"/>
            </a:xfrm>
            <a:prstGeom prst="rect">
              <a:avLst/>
            </a:prstGeom>
            <a:noFill/>
            <a:ln w="9525">
              <a:noFill/>
              <a:miter lim="800000"/>
              <a:headEnd/>
              <a:tailEnd/>
            </a:ln>
          </p:spPr>
          <p:txBody>
            <a:bodyPr/>
            <a:lstStyle/>
            <a:p>
              <a:pPr marL="182563" indent="-182563"/>
              <a:r>
                <a:rPr lang="es-ES" sz="1100" b="1"/>
                <a:t>Desconectador Principal</a:t>
              </a:r>
              <a:endParaRPr lang="en-US"/>
            </a:p>
          </p:txBody>
        </p:sp>
        <p:sp>
          <p:nvSpPr>
            <p:cNvPr id="10" name="Line 14"/>
            <p:cNvSpPr>
              <a:spLocks noChangeShapeType="1"/>
            </p:cNvSpPr>
            <p:nvPr/>
          </p:nvSpPr>
          <p:spPr bwMode="auto">
            <a:xfrm flipH="1">
              <a:off x="6428" y="12063"/>
              <a:ext cx="1381" cy="2"/>
            </a:xfrm>
            <a:prstGeom prst="line">
              <a:avLst/>
            </a:prstGeom>
            <a:noFill/>
            <a:ln w="19050">
              <a:solidFill>
                <a:srgbClr val="FF0000"/>
              </a:solidFill>
              <a:round/>
              <a:headEnd/>
              <a:tailEnd type="oval" w="med" len="med"/>
            </a:ln>
          </p:spPr>
          <p:txBody>
            <a:bodyPr/>
            <a:lstStyle/>
            <a:p>
              <a:endParaRPr lang="es-MX"/>
            </a:p>
          </p:txBody>
        </p:sp>
      </p:grpSp>
      <p:grpSp>
        <p:nvGrpSpPr>
          <p:cNvPr id="11" name="Group 15"/>
          <p:cNvGrpSpPr>
            <a:grpSpLocks/>
          </p:cNvGrpSpPr>
          <p:nvPr/>
        </p:nvGrpSpPr>
        <p:grpSpPr bwMode="auto">
          <a:xfrm>
            <a:off x="2314575" y="2697163"/>
            <a:ext cx="1987550" cy="282575"/>
            <a:chOff x="6600" y="5300"/>
            <a:chExt cx="2541" cy="489"/>
          </a:xfrm>
        </p:grpSpPr>
        <p:sp>
          <p:nvSpPr>
            <p:cNvPr id="12" name="Text Box 16"/>
            <p:cNvSpPr txBox="1">
              <a:spLocks noChangeArrowheads="1"/>
            </p:cNvSpPr>
            <p:nvPr/>
          </p:nvSpPr>
          <p:spPr bwMode="auto">
            <a:xfrm>
              <a:off x="7700" y="5300"/>
              <a:ext cx="1441" cy="489"/>
            </a:xfrm>
            <a:prstGeom prst="rect">
              <a:avLst/>
            </a:prstGeom>
            <a:noFill/>
            <a:ln w="9525">
              <a:noFill/>
              <a:miter lim="800000"/>
              <a:headEnd/>
              <a:tailEnd/>
            </a:ln>
          </p:spPr>
          <p:txBody>
            <a:bodyPr tIns="48260"/>
            <a:lstStyle/>
            <a:p>
              <a:pPr marL="182563" indent="-182563"/>
              <a:r>
                <a:rPr lang="es-ES" sz="1100" b="1"/>
                <a:t>Relevador de sobrecarga</a:t>
              </a:r>
              <a:endParaRPr lang="en-US"/>
            </a:p>
          </p:txBody>
        </p:sp>
        <p:sp>
          <p:nvSpPr>
            <p:cNvPr id="13" name="Line 17"/>
            <p:cNvSpPr>
              <a:spLocks noChangeShapeType="1"/>
            </p:cNvSpPr>
            <p:nvPr/>
          </p:nvSpPr>
          <p:spPr bwMode="auto">
            <a:xfrm flipH="1">
              <a:off x="6600" y="5515"/>
              <a:ext cx="1200" cy="0"/>
            </a:xfrm>
            <a:prstGeom prst="line">
              <a:avLst/>
            </a:prstGeom>
            <a:noFill/>
            <a:ln w="19050">
              <a:solidFill>
                <a:srgbClr val="FF0000"/>
              </a:solidFill>
              <a:round/>
              <a:headEnd/>
              <a:tailEnd type="oval" w="med" len="med"/>
            </a:ln>
          </p:spPr>
          <p:txBody>
            <a:bodyPr/>
            <a:lstStyle/>
            <a:p>
              <a:endParaRPr lang="es-MX"/>
            </a:p>
          </p:txBody>
        </p:sp>
      </p:grpSp>
      <p:grpSp>
        <p:nvGrpSpPr>
          <p:cNvPr id="14" name="Group 18"/>
          <p:cNvGrpSpPr>
            <a:grpSpLocks/>
          </p:cNvGrpSpPr>
          <p:nvPr/>
        </p:nvGrpSpPr>
        <p:grpSpPr bwMode="auto">
          <a:xfrm>
            <a:off x="1533525" y="4703763"/>
            <a:ext cx="2749550" cy="565150"/>
            <a:chOff x="5400" y="8775"/>
            <a:chExt cx="4200" cy="978"/>
          </a:xfrm>
        </p:grpSpPr>
        <p:sp>
          <p:nvSpPr>
            <p:cNvPr id="15" name="Text Box 19"/>
            <p:cNvSpPr txBox="1">
              <a:spLocks noChangeArrowheads="1"/>
            </p:cNvSpPr>
            <p:nvPr/>
          </p:nvSpPr>
          <p:spPr bwMode="auto">
            <a:xfrm>
              <a:off x="7440" y="9101"/>
              <a:ext cx="2160" cy="652"/>
            </a:xfrm>
            <a:prstGeom prst="rect">
              <a:avLst/>
            </a:prstGeom>
            <a:noFill/>
            <a:ln w="9525">
              <a:noFill/>
              <a:miter lim="800000"/>
              <a:headEnd/>
              <a:tailEnd/>
            </a:ln>
          </p:spPr>
          <p:txBody>
            <a:bodyPr/>
            <a:lstStyle/>
            <a:p>
              <a:pPr marL="182563" indent="-182563"/>
              <a:r>
                <a:rPr lang="es-ES" sz="1100" b="1"/>
                <a:t>Transformador de Potencia</a:t>
              </a:r>
              <a:endParaRPr lang="en-US"/>
            </a:p>
          </p:txBody>
        </p:sp>
        <p:grpSp>
          <p:nvGrpSpPr>
            <p:cNvPr id="16" name="Group 20"/>
            <p:cNvGrpSpPr>
              <a:grpSpLocks/>
            </p:cNvGrpSpPr>
            <p:nvPr/>
          </p:nvGrpSpPr>
          <p:grpSpPr bwMode="auto">
            <a:xfrm>
              <a:off x="5400" y="8775"/>
              <a:ext cx="2160" cy="815"/>
              <a:chOff x="5400" y="8775"/>
              <a:chExt cx="2160" cy="815"/>
            </a:xfrm>
          </p:grpSpPr>
          <p:sp>
            <p:nvSpPr>
              <p:cNvPr id="17" name="Line 21"/>
              <p:cNvSpPr>
                <a:spLocks noChangeShapeType="1"/>
              </p:cNvSpPr>
              <p:nvPr/>
            </p:nvSpPr>
            <p:spPr bwMode="auto">
              <a:xfrm flipV="1">
                <a:off x="5400" y="8775"/>
                <a:ext cx="2" cy="815"/>
              </a:xfrm>
              <a:prstGeom prst="line">
                <a:avLst/>
              </a:prstGeom>
              <a:noFill/>
              <a:ln w="19050">
                <a:solidFill>
                  <a:srgbClr val="FF0000"/>
                </a:solidFill>
                <a:round/>
                <a:headEnd/>
                <a:tailEnd type="oval" w="med" len="med"/>
              </a:ln>
            </p:spPr>
            <p:txBody>
              <a:bodyPr/>
              <a:lstStyle/>
              <a:p>
                <a:endParaRPr lang="es-MX"/>
              </a:p>
            </p:txBody>
          </p:sp>
          <p:sp>
            <p:nvSpPr>
              <p:cNvPr id="18" name="Line 22"/>
              <p:cNvSpPr>
                <a:spLocks noChangeShapeType="1"/>
              </p:cNvSpPr>
              <p:nvPr/>
            </p:nvSpPr>
            <p:spPr bwMode="auto">
              <a:xfrm>
                <a:off x="5400" y="9590"/>
                <a:ext cx="2160" cy="0"/>
              </a:xfrm>
              <a:prstGeom prst="line">
                <a:avLst/>
              </a:prstGeom>
              <a:noFill/>
              <a:ln w="19050">
                <a:solidFill>
                  <a:srgbClr val="FF0000"/>
                </a:solidFill>
                <a:round/>
                <a:headEnd/>
                <a:tailEnd/>
              </a:ln>
            </p:spPr>
            <p:txBody>
              <a:bodyPr/>
              <a:lstStyle/>
              <a:p>
                <a:endParaRPr lang="es-MX"/>
              </a:p>
            </p:txBody>
          </p:sp>
        </p:grpSp>
      </p:grpSp>
      <p:grpSp>
        <p:nvGrpSpPr>
          <p:cNvPr id="19" name="Group 23"/>
          <p:cNvGrpSpPr>
            <a:grpSpLocks/>
          </p:cNvGrpSpPr>
          <p:nvPr/>
        </p:nvGrpSpPr>
        <p:grpSpPr bwMode="auto">
          <a:xfrm>
            <a:off x="2348524" y="2012016"/>
            <a:ext cx="1833043" cy="621643"/>
            <a:chOff x="6787" y="8980"/>
            <a:chExt cx="2479" cy="987"/>
          </a:xfrm>
        </p:grpSpPr>
        <p:sp>
          <p:nvSpPr>
            <p:cNvPr id="20" name="Text Box 24"/>
            <p:cNvSpPr txBox="1">
              <a:spLocks noChangeArrowheads="1"/>
            </p:cNvSpPr>
            <p:nvPr/>
          </p:nvSpPr>
          <p:spPr bwMode="auto">
            <a:xfrm>
              <a:off x="7682" y="9082"/>
              <a:ext cx="1584" cy="449"/>
            </a:xfrm>
            <a:prstGeom prst="rect">
              <a:avLst/>
            </a:prstGeom>
            <a:noFill/>
            <a:ln w="9525">
              <a:noFill/>
              <a:miter lim="800000"/>
              <a:headEnd/>
              <a:tailEnd/>
            </a:ln>
          </p:spPr>
          <p:txBody>
            <a:bodyPr rIns="95250"/>
            <a:lstStyle/>
            <a:p>
              <a:pPr marL="182563" indent="-182563"/>
              <a:r>
                <a:rPr lang="es-ES" sz="1100" b="1"/>
                <a:t>Contactor</a:t>
              </a:r>
              <a:endParaRPr lang="en-US"/>
            </a:p>
          </p:txBody>
        </p:sp>
        <p:grpSp>
          <p:nvGrpSpPr>
            <p:cNvPr id="21" name="Group 25"/>
            <p:cNvGrpSpPr>
              <a:grpSpLocks/>
            </p:cNvGrpSpPr>
            <p:nvPr/>
          </p:nvGrpSpPr>
          <p:grpSpPr bwMode="auto">
            <a:xfrm>
              <a:off x="6787" y="8980"/>
              <a:ext cx="2160" cy="987"/>
              <a:chOff x="5520" y="4211"/>
              <a:chExt cx="2160" cy="978"/>
            </a:xfrm>
          </p:grpSpPr>
          <p:sp>
            <p:nvSpPr>
              <p:cNvPr id="22" name="Line 26"/>
              <p:cNvSpPr>
                <a:spLocks noChangeShapeType="1"/>
              </p:cNvSpPr>
              <p:nvPr/>
            </p:nvSpPr>
            <p:spPr bwMode="auto">
              <a:xfrm rot="10800000" flipV="1">
                <a:off x="5520" y="4211"/>
                <a:ext cx="0" cy="978"/>
              </a:xfrm>
              <a:prstGeom prst="line">
                <a:avLst/>
              </a:prstGeom>
              <a:noFill/>
              <a:ln w="19050">
                <a:solidFill>
                  <a:srgbClr val="FF0000"/>
                </a:solidFill>
                <a:round/>
                <a:headEnd/>
                <a:tailEnd type="oval" w="med" len="med"/>
              </a:ln>
            </p:spPr>
            <p:txBody>
              <a:bodyPr/>
              <a:lstStyle/>
              <a:p>
                <a:endParaRPr lang="es-MX"/>
              </a:p>
            </p:txBody>
          </p:sp>
          <p:sp>
            <p:nvSpPr>
              <p:cNvPr id="23" name="Line 27"/>
              <p:cNvSpPr>
                <a:spLocks noChangeShapeType="1"/>
              </p:cNvSpPr>
              <p:nvPr/>
            </p:nvSpPr>
            <p:spPr bwMode="auto">
              <a:xfrm>
                <a:off x="5520" y="4211"/>
                <a:ext cx="2160" cy="0"/>
              </a:xfrm>
              <a:prstGeom prst="line">
                <a:avLst/>
              </a:prstGeom>
              <a:noFill/>
              <a:ln w="19050">
                <a:solidFill>
                  <a:srgbClr val="FF0000"/>
                </a:solidFill>
                <a:round/>
                <a:headEnd/>
                <a:tailEnd/>
              </a:ln>
            </p:spPr>
            <p:txBody>
              <a:bodyPr/>
              <a:lstStyle/>
              <a:p>
                <a:endParaRPr lang="es-MX"/>
              </a:p>
            </p:txBody>
          </p:sp>
        </p:grpSp>
      </p:grpSp>
      <p:sp>
        <p:nvSpPr>
          <p:cNvPr id="24" name="23 Rectángulo"/>
          <p:cNvSpPr/>
          <p:nvPr/>
        </p:nvSpPr>
        <p:spPr bwMode="auto">
          <a:xfrm>
            <a:off x="4267200" y="1930401"/>
            <a:ext cx="1181100" cy="18034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marR="0" indent="-182563" algn="l" defTabSz="914400" rtl="0" eaLnBrk="1" fontAlgn="base" latinLnBrk="0" hangingPunct="1">
              <a:lnSpc>
                <a:spcPct val="100000"/>
              </a:lnSpc>
              <a:spcBef>
                <a:spcPct val="50000"/>
              </a:spcBef>
              <a:spcAft>
                <a:spcPct val="0"/>
              </a:spcAft>
              <a:buClr>
                <a:schemeClr val="tx2"/>
              </a:buClr>
              <a:buSzPct val="70000"/>
              <a:buFont typeface="Wingdings" pitchFamily="2" charset="2"/>
              <a:buChar char="§"/>
              <a:tabLst/>
            </a:pPr>
            <a:endParaRPr kumimoji="0" lang="es-MX" sz="1800" b="0" i="0" u="none" strike="noStrike" cap="none" normalizeH="0" baseline="0" smtClean="0">
              <a:ln>
                <a:noFill/>
              </a:ln>
              <a:solidFill>
                <a:srgbClr val="000000"/>
              </a:solidFill>
              <a:effectLst/>
              <a:latin typeface="Arial" pitchFamily="34" charset="0"/>
            </a:endParaRPr>
          </a:p>
        </p:txBody>
      </p:sp>
      <p:sp>
        <p:nvSpPr>
          <p:cNvPr id="25" name="24 Rectángulo"/>
          <p:cNvSpPr/>
          <p:nvPr/>
        </p:nvSpPr>
        <p:spPr bwMode="auto">
          <a:xfrm>
            <a:off x="4248150" y="4114800"/>
            <a:ext cx="1306286" cy="274320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marR="0" indent="-182563" algn="l" defTabSz="914400" rtl="0" eaLnBrk="1" fontAlgn="base" latinLnBrk="0" hangingPunct="1">
              <a:lnSpc>
                <a:spcPct val="100000"/>
              </a:lnSpc>
              <a:spcBef>
                <a:spcPct val="50000"/>
              </a:spcBef>
              <a:spcAft>
                <a:spcPct val="0"/>
              </a:spcAft>
              <a:buClr>
                <a:schemeClr val="tx2"/>
              </a:buClr>
              <a:buSzPct val="70000"/>
              <a:buFont typeface="Wingdings" pitchFamily="2" charset="2"/>
              <a:buChar char="§"/>
              <a:tabLst/>
            </a:pPr>
            <a:endParaRPr kumimoji="0" lang="es-MX" sz="1800" b="0" i="0" u="none" strike="noStrike" cap="none" normalizeH="0" baseline="0" smtClean="0">
              <a:ln>
                <a:noFill/>
              </a:ln>
              <a:solidFill>
                <a:srgbClr val="000000"/>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Text Box 4"/>
          <p:cNvSpPr txBox="1">
            <a:spLocks noChangeArrowheads="1"/>
          </p:cNvSpPr>
          <p:nvPr/>
        </p:nvSpPr>
        <p:spPr bwMode="auto">
          <a:xfrm>
            <a:off x="4133850" y="1066800"/>
            <a:ext cx="5248275" cy="5465763"/>
          </a:xfrm>
          <a:prstGeom prst="rect">
            <a:avLst/>
          </a:prstGeom>
          <a:noFill/>
          <a:ln w="9525" algn="ctr">
            <a:noFill/>
            <a:miter lim="800000"/>
            <a:headEnd/>
            <a:tailEnd/>
          </a:ln>
        </p:spPr>
        <p:txBody>
          <a:bodyPr lIns="0" tIns="0" rIns="0" bIns="0">
            <a:spAutoFit/>
          </a:bodyPr>
          <a:lstStyle/>
          <a:p>
            <a:pPr marL="182563" indent="-182563" algn="just">
              <a:buFont typeface="Wingdings" pitchFamily="2" charset="2"/>
              <a:buNone/>
            </a:pPr>
            <a:r>
              <a:rPr lang="es-MX" dirty="0">
                <a:latin typeface="Calibri" pitchFamily="34" charset="0"/>
                <a:cs typeface="Calibri" pitchFamily="34" charset="0"/>
              </a:rPr>
              <a:t>Capacidades arrancadores suaves:</a:t>
            </a:r>
          </a:p>
          <a:p>
            <a:pPr lvl="1" algn="just">
              <a:lnSpc>
                <a:spcPct val="150000"/>
              </a:lnSpc>
              <a:buFont typeface="Wingdings" pitchFamily="2" charset="2"/>
              <a:buNone/>
            </a:pPr>
            <a:r>
              <a:rPr lang="es-MX" sz="1400" b="1" dirty="0">
                <a:latin typeface="Calibri" pitchFamily="34" charset="0"/>
                <a:cs typeface="Calibri" pitchFamily="34" charset="0"/>
              </a:rPr>
              <a:t>TPNR</a:t>
            </a:r>
            <a:r>
              <a:rPr lang="es-MX" sz="1400" dirty="0">
                <a:latin typeface="Calibri" pitchFamily="34" charset="0"/>
                <a:cs typeface="Calibri" pitchFamily="34" charset="0"/>
              </a:rPr>
              <a:t>  - Tensión Plena No Reversible </a:t>
            </a:r>
          </a:p>
          <a:p>
            <a:pPr lvl="1" algn="just">
              <a:lnSpc>
                <a:spcPct val="150000"/>
              </a:lnSpc>
              <a:buFont typeface="Wingdings" pitchFamily="2" charset="2"/>
              <a:buNone/>
            </a:pPr>
            <a:r>
              <a:rPr lang="es-MX" sz="1100" b="1" i="1" dirty="0">
                <a:latin typeface="Calibri" pitchFamily="34" charset="0"/>
                <a:cs typeface="Calibri" pitchFamily="34" charset="0"/>
              </a:rPr>
              <a:t>T silleta	HP	</a:t>
            </a:r>
            <a:r>
              <a:rPr lang="es-MX" sz="1100" b="1" i="1" dirty="0" err="1">
                <a:latin typeface="Calibri" pitchFamily="34" charset="0"/>
                <a:cs typeface="Calibri" pitchFamily="34" charset="0"/>
              </a:rPr>
              <a:t>Amps</a:t>
            </a:r>
            <a:r>
              <a:rPr lang="es-MX" sz="1100" b="1" i="1" dirty="0">
                <a:latin typeface="Calibri" pitchFamily="34" charset="0"/>
                <a:cs typeface="Calibri" pitchFamily="34" charset="0"/>
              </a:rPr>
              <a:t>.	Tamaño NEMA</a:t>
            </a:r>
          </a:p>
          <a:p>
            <a:pPr lvl="1" algn="just">
              <a:lnSpc>
                <a:spcPct val="150000"/>
              </a:lnSpc>
              <a:buFont typeface="Wingdings" pitchFamily="2" charset="2"/>
              <a:buNone/>
            </a:pPr>
            <a:r>
              <a:rPr lang="es-MX" sz="1200" dirty="0">
                <a:latin typeface="Calibri" pitchFamily="34" charset="0"/>
                <a:cs typeface="Calibri" pitchFamily="34" charset="0"/>
              </a:rPr>
              <a:t>750mm(30 E)	20-50	27-68	2, 3</a:t>
            </a:r>
          </a:p>
          <a:p>
            <a:pPr lvl="1" algn="just">
              <a:lnSpc>
                <a:spcPct val="150000"/>
              </a:lnSpc>
              <a:buFont typeface="Wingdings" pitchFamily="2" charset="2"/>
              <a:buNone/>
            </a:pPr>
            <a:r>
              <a:rPr lang="es-MX" sz="1200" dirty="0">
                <a:latin typeface="Calibri" pitchFamily="34" charset="0"/>
                <a:cs typeface="Calibri" pitchFamily="34" charset="0"/>
              </a:rPr>
              <a:t>900mm(36 E)	20-50	34-80	2, 3</a:t>
            </a:r>
          </a:p>
          <a:p>
            <a:pPr lvl="1" algn="just">
              <a:lnSpc>
                <a:spcPct val="150000"/>
              </a:lnSpc>
              <a:buFont typeface="Wingdings" pitchFamily="2" charset="2"/>
              <a:buNone/>
            </a:pPr>
            <a:r>
              <a:rPr lang="es-MX" sz="1200" dirty="0">
                <a:latin typeface="Calibri" pitchFamily="34" charset="0"/>
                <a:cs typeface="Calibri" pitchFamily="34" charset="0"/>
              </a:rPr>
              <a:t>1050mm (42 E)	25-30	75-80	3</a:t>
            </a:r>
          </a:p>
          <a:p>
            <a:pPr lvl="1" algn="just">
              <a:lnSpc>
                <a:spcPct val="150000"/>
              </a:lnSpc>
              <a:buFont typeface="Wingdings" pitchFamily="2" charset="2"/>
              <a:buNone/>
            </a:pPr>
            <a:r>
              <a:rPr lang="es-MX" sz="1200" dirty="0">
                <a:latin typeface="Calibri" pitchFamily="34" charset="0"/>
                <a:cs typeface="Calibri" pitchFamily="34" charset="0"/>
              </a:rPr>
              <a:t>2125mm (85 E)	30-400	62-480	4, 5, 6</a:t>
            </a:r>
          </a:p>
          <a:p>
            <a:pPr lvl="1" algn="just">
              <a:lnSpc>
                <a:spcPct val="150000"/>
              </a:lnSpc>
              <a:buFont typeface="Wingdings" pitchFamily="2" charset="2"/>
              <a:buNone/>
            </a:pPr>
            <a:r>
              <a:rPr lang="es-MX" sz="1400" b="1" dirty="0">
                <a:latin typeface="Calibri" pitchFamily="34" charset="0"/>
                <a:cs typeface="Calibri" pitchFamily="34" charset="0"/>
              </a:rPr>
              <a:t>TPR – </a:t>
            </a:r>
            <a:r>
              <a:rPr lang="es-MX" sz="1400" dirty="0">
                <a:latin typeface="Calibri" pitchFamily="34" charset="0"/>
                <a:cs typeface="Calibri" pitchFamily="34" charset="0"/>
              </a:rPr>
              <a:t>Tensión Plena Reversible</a:t>
            </a:r>
          </a:p>
          <a:p>
            <a:pPr lvl="1" algn="just">
              <a:lnSpc>
                <a:spcPct val="150000"/>
              </a:lnSpc>
              <a:buFont typeface="Wingdings" pitchFamily="2" charset="2"/>
              <a:buNone/>
            </a:pPr>
            <a:r>
              <a:rPr lang="es-MX" sz="1100" b="1" i="1" dirty="0">
                <a:latin typeface="Calibri" pitchFamily="34" charset="0"/>
                <a:cs typeface="Calibri" pitchFamily="34" charset="0"/>
              </a:rPr>
              <a:t>T silleta	HP	</a:t>
            </a:r>
            <a:r>
              <a:rPr lang="es-MX" sz="1100" b="1" i="1" dirty="0" err="1">
                <a:latin typeface="Calibri" pitchFamily="34" charset="0"/>
                <a:cs typeface="Calibri" pitchFamily="34" charset="0"/>
              </a:rPr>
              <a:t>Amps</a:t>
            </a:r>
            <a:r>
              <a:rPr lang="es-MX" sz="1100" b="1" i="1" dirty="0">
                <a:latin typeface="Calibri" pitchFamily="34" charset="0"/>
                <a:cs typeface="Calibri" pitchFamily="34" charset="0"/>
              </a:rPr>
              <a:t>.	Tamaño NEMA</a:t>
            </a:r>
          </a:p>
          <a:p>
            <a:pPr lvl="1" algn="just">
              <a:lnSpc>
                <a:spcPct val="150000"/>
              </a:lnSpc>
              <a:buFont typeface="Wingdings" pitchFamily="2" charset="2"/>
              <a:buNone/>
            </a:pPr>
            <a:r>
              <a:rPr lang="es-MX" sz="1200" dirty="0">
                <a:latin typeface="Calibri" pitchFamily="34" charset="0"/>
                <a:cs typeface="Calibri" pitchFamily="34" charset="0"/>
              </a:rPr>
              <a:t>600mm(24 E)	20-50	27-68	2, 3</a:t>
            </a:r>
          </a:p>
          <a:p>
            <a:pPr lvl="1" algn="just">
              <a:lnSpc>
                <a:spcPct val="150000"/>
              </a:lnSpc>
              <a:buFont typeface="Wingdings" pitchFamily="2" charset="2"/>
              <a:buNone/>
            </a:pPr>
            <a:r>
              <a:rPr lang="es-MX" sz="1200" dirty="0">
                <a:latin typeface="Calibri" pitchFamily="34" charset="0"/>
                <a:cs typeface="Calibri" pitchFamily="34" charset="0"/>
              </a:rPr>
              <a:t>750mm (30 E)	20-60	34-80	2, 3, 4</a:t>
            </a:r>
          </a:p>
          <a:p>
            <a:pPr lvl="1" algn="just">
              <a:lnSpc>
                <a:spcPct val="150000"/>
              </a:lnSpc>
              <a:buFont typeface="Wingdings" pitchFamily="2" charset="2"/>
              <a:buNone/>
            </a:pPr>
            <a:r>
              <a:rPr lang="es-MX" sz="1200" dirty="0">
                <a:latin typeface="Calibri" pitchFamily="34" charset="0"/>
                <a:cs typeface="Calibri" pitchFamily="34" charset="0"/>
              </a:rPr>
              <a:t>900mm(36 E)	25-100	75-130	3, 4</a:t>
            </a:r>
          </a:p>
          <a:p>
            <a:pPr lvl="1" algn="just">
              <a:lnSpc>
                <a:spcPct val="150000"/>
              </a:lnSpc>
              <a:buFont typeface="Wingdings" pitchFamily="2" charset="2"/>
              <a:buNone/>
            </a:pPr>
            <a:r>
              <a:rPr lang="es-MX" sz="1200" dirty="0">
                <a:latin typeface="Calibri" pitchFamily="34" charset="0"/>
                <a:cs typeface="Calibri" pitchFamily="34" charset="0"/>
              </a:rPr>
              <a:t>1050mm (42 E)	30-125	77-125	4, 5</a:t>
            </a:r>
          </a:p>
          <a:p>
            <a:pPr lvl="1" algn="just">
              <a:lnSpc>
                <a:spcPct val="150000"/>
              </a:lnSpc>
              <a:buFont typeface="Wingdings" pitchFamily="2" charset="2"/>
              <a:buNone/>
            </a:pPr>
            <a:r>
              <a:rPr lang="es-MX" sz="1200" dirty="0">
                <a:latin typeface="Calibri" pitchFamily="34" charset="0"/>
                <a:cs typeface="Calibri" pitchFamily="34" charset="0"/>
              </a:rPr>
              <a:t>1200mm (48 E)	50-125	12-130	4, 5</a:t>
            </a:r>
          </a:p>
          <a:p>
            <a:pPr lvl="1" algn="just">
              <a:lnSpc>
                <a:spcPct val="150000"/>
              </a:lnSpc>
              <a:buFont typeface="Wingdings" pitchFamily="2" charset="2"/>
              <a:buNone/>
            </a:pPr>
            <a:r>
              <a:rPr lang="es-MX" sz="1200" dirty="0">
                <a:latin typeface="Calibri" pitchFamily="34" charset="0"/>
                <a:cs typeface="Calibri" pitchFamily="34" charset="0"/>
              </a:rPr>
              <a:t>2125mm (85 E)	50-400	143-602	5, 6, 7</a:t>
            </a:r>
          </a:p>
        </p:txBody>
      </p:sp>
      <p:pic>
        <p:nvPicPr>
          <p:cNvPr id="48132" name="Picture 6" descr="DSC_5194"/>
          <p:cNvPicPr>
            <a:picLocks noChangeAspect="1" noChangeArrowheads="1"/>
          </p:cNvPicPr>
          <p:nvPr/>
        </p:nvPicPr>
        <p:blipFill>
          <a:blip r:embed="rId3"/>
          <a:srcRect/>
          <a:stretch>
            <a:fillRect/>
          </a:stretch>
        </p:blipFill>
        <p:spPr bwMode="auto">
          <a:xfrm>
            <a:off x="152400" y="1741488"/>
            <a:ext cx="2492375" cy="3725862"/>
          </a:xfrm>
          <a:prstGeom prst="rect">
            <a:avLst/>
          </a:prstGeom>
          <a:noFill/>
          <a:ln w="9525">
            <a:noFill/>
            <a:miter lim="800000"/>
            <a:headEnd/>
            <a:tailEnd/>
          </a:ln>
        </p:spPr>
      </p:pic>
      <p:grpSp>
        <p:nvGrpSpPr>
          <p:cNvPr id="48133" name="Group 7"/>
          <p:cNvGrpSpPr>
            <a:grpSpLocks/>
          </p:cNvGrpSpPr>
          <p:nvPr/>
        </p:nvGrpSpPr>
        <p:grpSpPr bwMode="auto">
          <a:xfrm>
            <a:off x="1600200" y="2362200"/>
            <a:ext cx="2743200" cy="633413"/>
            <a:chOff x="4560" y="1766"/>
            <a:chExt cx="4320" cy="997"/>
          </a:xfrm>
        </p:grpSpPr>
        <p:sp>
          <p:nvSpPr>
            <p:cNvPr id="48146" name="Text Box 8"/>
            <p:cNvSpPr txBox="1">
              <a:spLocks noChangeArrowheads="1"/>
            </p:cNvSpPr>
            <p:nvPr/>
          </p:nvSpPr>
          <p:spPr bwMode="auto">
            <a:xfrm>
              <a:off x="6600" y="1766"/>
              <a:ext cx="2280" cy="997"/>
            </a:xfrm>
            <a:prstGeom prst="rect">
              <a:avLst/>
            </a:prstGeom>
            <a:noFill/>
            <a:ln w="9525">
              <a:noFill/>
              <a:miter lim="800000"/>
              <a:headEnd/>
              <a:tailEnd/>
            </a:ln>
          </p:spPr>
          <p:txBody>
            <a:bodyPr/>
            <a:lstStyle/>
            <a:p>
              <a:pPr marL="182563" indent="-182563"/>
              <a:r>
                <a:rPr lang="es-ES" sz="1100" b="1"/>
                <a:t>Desconectador Principal</a:t>
              </a:r>
              <a:endParaRPr lang="en-US"/>
            </a:p>
          </p:txBody>
        </p:sp>
        <p:sp>
          <p:nvSpPr>
            <p:cNvPr id="48147" name="Line 9"/>
            <p:cNvSpPr>
              <a:spLocks noChangeShapeType="1"/>
            </p:cNvSpPr>
            <p:nvPr/>
          </p:nvSpPr>
          <p:spPr bwMode="auto">
            <a:xfrm flipH="1">
              <a:off x="4560" y="2092"/>
              <a:ext cx="2040" cy="0"/>
            </a:xfrm>
            <a:prstGeom prst="line">
              <a:avLst/>
            </a:prstGeom>
            <a:noFill/>
            <a:ln w="19050">
              <a:solidFill>
                <a:srgbClr val="FF0000"/>
              </a:solidFill>
              <a:round/>
              <a:headEnd/>
              <a:tailEnd type="oval" w="med" len="med"/>
            </a:ln>
          </p:spPr>
          <p:txBody>
            <a:bodyPr/>
            <a:lstStyle/>
            <a:p>
              <a:endParaRPr lang="es-MX"/>
            </a:p>
          </p:txBody>
        </p:sp>
      </p:grpSp>
      <p:grpSp>
        <p:nvGrpSpPr>
          <p:cNvPr id="48134" name="Group 10"/>
          <p:cNvGrpSpPr>
            <a:grpSpLocks/>
          </p:cNvGrpSpPr>
          <p:nvPr/>
        </p:nvGrpSpPr>
        <p:grpSpPr bwMode="auto">
          <a:xfrm>
            <a:off x="1524000" y="3708400"/>
            <a:ext cx="2771775" cy="284163"/>
            <a:chOff x="4440" y="3885"/>
            <a:chExt cx="3840" cy="449"/>
          </a:xfrm>
        </p:grpSpPr>
        <p:sp>
          <p:nvSpPr>
            <p:cNvPr id="48144" name="Text Box 11"/>
            <p:cNvSpPr txBox="1">
              <a:spLocks noChangeArrowheads="1"/>
            </p:cNvSpPr>
            <p:nvPr/>
          </p:nvSpPr>
          <p:spPr bwMode="auto">
            <a:xfrm>
              <a:off x="6600" y="3885"/>
              <a:ext cx="1680" cy="449"/>
            </a:xfrm>
            <a:prstGeom prst="rect">
              <a:avLst/>
            </a:prstGeom>
            <a:noFill/>
            <a:ln w="9525">
              <a:noFill/>
              <a:miter lim="800000"/>
              <a:headEnd/>
              <a:tailEnd/>
            </a:ln>
          </p:spPr>
          <p:txBody>
            <a:bodyPr tIns="48260"/>
            <a:lstStyle/>
            <a:p>
              <a:pPr marL="182563" indent="-182563"/>
              <a:r>
                <a:rPr lang="es-ES" sz="1100" b="1"/>
                <a:t>Softstarter</a:t>
              </a:r>
              <a:endParaRPr lang="en-US"/>
            </a:p>
          </p:txBody>
        </p:sp>
        <p:sp>
          <p:nvSpPr>
            <p:cNvPr id="48145" name="Line 12"/>
            <p:cNvSpPr>
              <a:spLocks noChangeShapeType="1"/>
            </p:cNvSpPr>
            <p:nvPr/>
          </p:nvSpPr>
          <p:spPr bwMode="auto">
            <a:xfrm flipH="1">
              <a:off x="4440" y="4048"/>
              <a:ext cx="2160" cy="34"/>
            </a:xfrm>
            <a:prstGeom prst="line">
              <a:avLst/>
            </a:prstGeom>
            <a:noFill/>
            <a:ln w="19050">
              <a:solidFill>
                <a:srgbClr val="FF0000"/>
              </a:solidFill>
              <a:round/>
              <a:headEnd/>
              <a:tailEnd type="oval" w="med" len="med"/>
            </a:ln>
          </p:spPr>
          <p:txBody>
            <a:bodyPr/>
            <a:lstStyle/>
            <a:p>
              <a:endParaRPr lang="es-MX"/>
            </a:p>
          </p:txBody>
        </p:sp>
      </p:grpSp>
      <p:grpSp>
        <p:nvGrpSpPr>
          <p:cNvPr id="48135" name="Group 13"/>
          <p:cNvGrpSpPr>
            <a:grpSpLocks/>
          </p:cNvGrpSpPr>
          <p:nvPr/>
        </p:nvGrpSpPr>
        <p:grpSpPr bwMode="auto">
          <a:xfrm>
            <a:off x="1981200" y="4432300"/>
            <a:ext cx="2360613" cy="569913"/>
            <a:chOff x="5400" y="8775"/>
            <a:chExt cx="4200" cy="978"/>
          </a:xfrm>
        </p:grpSpPr>
        <p:sp>
          <p:nvSpPr>
            <p:cNvPr id="48140" name="Text Box 14"/>
            <p:cNvSpPr txBox="1">
              <a:spLocks noChangeArrowheads="1"/>
            </p:cNvSpPr>
            <p:nvPr/>
          </p:nvSpPr>
          <p:spPr bwMode="auto">
            <a:xfrm>
              <a:off x="7440" y="9101"/>
              <a:ext cx="2160" cy="652"/>
            </a:xfrm>
            <a:prstGeom prst="rect">
              <a:avLst/>
            </a:prstGeom>
            <a:noFill/>
            <a:ln w="9525">
              <a:noFill/>
              <a:miter lim="800000"/>
              <a:headEnd/>
              <a:tailEnd/>
            </a:ln>
          </p:spPr>
          <p:txBody>
            <a:bodyPr/>
            <a:lstStyle/>
            <a:p>
              <a:pPr marL="182563" indent="-182563"/>
              <a:r>
                <a:rPr lang="es-ES" sz="1100" b="1"/>
                <a:t>CPT</a:t>
              </a:r>
              <a:endParaRPr lang="en-US"/>
            </a:p>
          </p:txBody>
        </p:sp>
        <p:grpSp>
          <p:nvGrpSpPr>
            <p:cNvPr id="48141" name="Group 15"/>
            <p:cNvGrpSpPr>
              <a:grpSpLocks/>
            </p:cNvGrpSpPr>
            <p:nvPr/>
          </p:nvGrpSpPr>
          <p:grpSpPr bwMode="auto">
            <a:xfrm>
              <a:off x="5400" y="8775"/>
              <a:ext cx="2160" cy="815"/>
              <a:chOff x="5400" y="8775"/>
              <a:chExt cx="2160" cy="815"/>
            </a:xfrm>
          </p:grpSpPr>
          <p:sp>
            <p:nvSpPr>
              <p:cNvPr id="48142" name="Line 16"/>
              <p:cNvSpPr>
                <a:spLocks noChangeShapeType="1"/>
              </p:cNvSpPr>
              <p:nvPr/>
            </p:nvSpPr>
            <p:spPr bwMode="auto">
              <a:xfrm flipV="1">
                <a:off x="5400" y="8775"/>
                <a:ext cx="2" cy="815"/>
              </a:xfrm>
              <a:prstGeom prst="line">
                <a:avLst/>
              </a:prstGeom>
              <a:noFill/>
              <a:ln w="19050">
                <a:solidFill>
                  <a:srgbClr val="FF0000"/>
                </a:solidFill>
                <a:round/>
                <a:headEnd/>
                <a:tailEnd type="oval" w="med" len="med"/>
              </a:ln>
            </p:spPr>
            <p:txBody>
              <a:bodyPr/>
              <a:lstStyle/>
              <a:p>
                <a:endParaRPr lang="es-MX"/>
              </a:p>
            </p:txBody>
          </p:sp>
          <p:sp>
            <p:nvSpPr>
              <p:cNvPr id="48143" name="Line 17"/>
              <p:cNvSpPr>
                <a:spLocks noChangeShapeType="1"/>
              </p:cNvSpPr>
              <p:nvPr/>
            </p:nvSpPr>
            <p:spPr bwMode="auto">
              <a:xfrm>
                <a:off x="5400" y="9590"/>
                <a:ext cx="2160" cy="0"/>
              </a:xfrm>
              <a:prstGeom prst="line">
                <a:avLst/>
              </a:prstGeom>
              <a:noFill/>
              <a:ln w="19050">
                <a:solidFill>
                  <a:srgbClr val="FF0000"/>
                </a:solidFill>
                <a:round/>
                <a:headEnd/>
                <a:tailEnd/>
              </a:ln>
            </p:spPr>
            <p:txBody>
              <a:bodyPr/>
              <a:lstStyle/>
              <a:p>
                <a:endParaRPr lang="es-MX"/>
              </a:p>
            </p:txBody>
          </p:sp>
        </p:grpSp>
      </p:grpSp>
      <p:grpSp>
        <p:nvGrpSpPr>
          <p:cNvPr id="48136" name="Group 18"/>
          <p:cNvGrpSpPr>
            <a:grpSpLocks/>
          </p:cNvGrpSpPr>
          <p:nvPr/>
        </p:nvGrpSpPr>
        <p:grpSpPr bwMode="auto">
          <a:xfrm>
            <a:off x="2057400" y="3255963"/>
            <a:ext cx="2171700" cy="284162"/>
            <a:chOff x="5280" y="3172"/>
            <a:chExt cx="3120" cy="449"/>
          </a:xfrm>
        </p:grpSpPr>
        <p:sp>
          <p:nvSpPr>
            <p:cNvPr id="48138" name="Text Box 19"/>
            <p:cNvSpPr txBox="1">
              <a:spLocks noChangeArrowheads="1"/>
            </p:cNvSpPr>
            <p:nvPr/>
          </p:nvSpPr>
          <p:spPr bwMode="auto">
            <a:xfrm>
              <a:off x="6816" y="3172"/>
              <a:ext cx="1584" cy="449"/>
            </a:xfrm>
            <a:prstGeom prst="rect">
              <a:avLst/>
            </a:prstGeom>
            <a:noFill/>
            <a:ln w="9525">
              <a:noFill/>
              <a:miter lim="800000"/>
              <a:headEnd/>
              <a:tailEnd/>
            </a:ln>
          </p:spPr>
          <p:txBody>
            <a:bodyPr rIns="95250"/>
            <a:lstStyle/>
            <a:p>
              <a:pPr marL="182563" indent="-182563"/>
              <a:r>
                <a:rPr lang="es-ES" sz="1100" b="1" dirty="0" err="1"/>
                <a:t>Contactor</a:t>
              </a:r>
              <a:endParaRPr lang="en-US" dirty="0"/>
            </a:p>
          </p:txBody>
        </p:sp>
        <p:sp>
          <p:nvSpPr>
            <p:cNvPr id="48139" name="Line 20"/>
            <p:cNvSpPr>
              <a:spLocks noChangeShapeType="1"/>
            </p:cNvSpPr>
            <p:nvPr/>
          </p:nvSpPr>
          <p:spPr bwMode="auto">
            <a:xfrm flipH="1">
              <a:off x="5280" y="3396"/>
              <a:ext cx="1560" cy="0"/>
            </a:xfrm>
            <a:prstGeom prst="line">
              <a:avLst/>
            </a:prstGeom>
            <a:noFill/>
            <a:ln w="19050">
              <a:solidFill>
                <a:srgbClr val="FF0000"/>
              </a:solidFill>
              <a:round/>
              <a:headEnd/>
              <a:tailEnd type="oval" w="med" len="med"/>
            </a:ln>
          </p:spPr>
          <p:txBody>
            <a:bodyPr/>
            <a:lstStyle/>
            <a:p>
              <a:endParaRPr lang="es-MX"/>
            </a:p>
          </p:txBody>
        </p:sp>
      </p:grpSp>
      <p:sp>
        <p:nvSpPr>
          <p:cNvPr id="20" name="Rectangle 6"/>
          <p:cNvSpPr>
            <a:spLocks noGrp="1" noChangeArrowheads="1"/>
          </p:cNvSpPr>
          <p:nvPr>
            <p:ph type="title"/>
          </p:nvPr>
        </p:nvSpPr>
        <p:spPr>
          <a:xfrm>
            <a:off x="0" y="0"/>
            <a:ext cx="9144000" cy="1054100"/>
          </a:xfrm>
        </p:spPr>
        <p:txBody>
          <a:bodyPr/>
          <a:lstStyle/>
          <a:p>
            <a:pPr eaLnBrk="1" hangingPunct="1">
              <a:defRPr/>
            </a:pPr>
            <a:r>
              <a:rPr lang="es-MX" dirty="0" smtClean="0"/>
              <a:t>Equipos: Arrancadores Suaves</a:t>
            </a:r>
          </a:p>
        </p:txBody>
      </p:sp>
      <p:sp>
        <p:nvSpPr>
          <p:cNvPr id="21" name="20 Rectángulo"/>
          <p:cNvSpPr/>
          <p:nvPr/>
        </p:nvSpPr>
        <p:spPr bwMode="auto">
          <a:xfrm>
            <a:off x="4267200" y="1930401"/>
            <a:ext cx="1306286" cy="178435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marR="0" indent="-182563" algn="l" defTabSz="914400" rtl="0" eaLnBrk="1" fontAlgn="base" latinLnBrk="0" hangingPunct="1">
              <a:lnSpc>
                <a:spcPct val="100000"/>
              </a:lnSpc>
              <a:spcBef>
                <a:spcPct val="50000"/>
              </a:spcBef>
              <a:spcAft>
                <a:spcPct val="0"/>
              </a:spcAft>
              <a:buClr>
                <a:schemeClr val="tx2"/>
              </a:buClr>
              <a:buSzPct val="70000"/>
              <a:buFont typeface="Wingdings" pitchFamily="2" charset="2"/>
              <a:buChar char="§"/>
              <a:tabLst/>
            </a:pPr>
            <a:endParaRPr kumimoji="0" lang="es-MX" sz="1800" b="0" i="0" u="none" strike="noStrike" cap="none" normalizeH="0" baseline="0" smtClean="0">
              <a:ln>
                <a:noFill/>
              </a:ln>
              <a:solidFill>
                <a:srgbClr val="000000"/>
              </a:solidFill>
              <a:effectLst/>
              <a:latin typeface="Arial" pitchFamily="34" charset="0"/>
            </a:endParaRPr>
          </a:p>
        </p:txBody>
      </p:sp>
      <p:sp>
        <p:nvSpPr>
          <p:cNvPr id="22" name="21 Rectángulo"/>
          <p:cNvSpPr/>
          <p:nvPr/>
        </p:nvSpPr>
        <p:spPr bwMode="auto">
          <a:xfrm>
            <a:off x="4267200" y="4057650"/>
            <a:ext cx="1306286" cy="2569029"/>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marR="0" indent="-182563" algn="l" defTabSz="914400" rtl="0" eaLnBrk="1" fontAlgn="base" latinLnBrk="0" hangingPunct="1">
              <a:lnSpc>
                <a:spcPct val="100000"/>
              </a:lnSpc>
              <a:spcBef>
                <a:spcPct val="50000"/>
              </a:spcBef>
              <a:spcAft>
                <a:spcPct val="0"/>
              </a:spcAft>
              <a:buClr>
                <a:schemeClr val="tx2"/>
              </a:buClr>
              <a:buSzPct val="70000"/>
              <a:buFont typeface="Wingdings" pitchFamily="2" charset="2"/>
              <a:buChar char="§"/>
              <a:tabLst/>
            </a:pPr>
            <a:endParaRPr kumimoji="0" lang="es-MX" sz="1800" b="0" i="0" u="none" strike="noStrike" cap="none" normalizeH="0" baseline="0" smtClean="0">
              <a:ln>
                <a:noFill/>
              </a:ln>
              <a:solidFill>
                <a:srgbClr val="000000"/>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es-MX" dirty="0" smtClean="0"/>
              <a:t>Equipos: Variadores de Velocidad</a:t>
            </a:r>
          </a:p>
        </p:txBody>
      </p:sp>
      <p:sp>
        <p:nvSpPr>
          <p:cNvPr id="49156" name="Text Box 4"/>
          <p:cNvSpPr txBox="1">
            <a:spLocks noChangeArrowheads="1"/>
          </p:cNvSpPr>
          <p:nvPr/>
        </p:nvSpPr>
        <p:spPr bwMode="auto">
          <a:xfrm>
            <a:off x="3209925" y="1073150"/>
            <a:ext cx="5934075" cy="5721350"/>
          </a:xfrm>
          <a:prstGeom prst="rect">
            <a:avLst/>
          </a:prstGeom>
          <a:noFill/>
          <a:ln w="9525" algn="ctr">
            <a:noFill/>
            <a:miter lim="800000"/>
            <a:headEnd/>
            <a:tailEnd/>
          </a:ln>
        </p:spPr>
        <p:txBody>
          <a:bodyPr lIns="0" tIns="0" rIns="0" bIns="0">
            <a:spAutoFit/>
          </a:bodyPr>
          <a:lstStyle/>
          <a:p>
            <a:pPr marL="182563" indent="-182563" algn="just">
              <a:buFont typeface="Wingdings" pitchFamily="2" charset="2"/>
              <a:buNone/>
            </a:pPr>
            <a:r>
              <a:rPr lang="es-MX" dirty="0">
                <a:latin typeface="Calibri" pitchFamily="34" charset="0"/>
                <a:cs typeface="Calibri" pitchFamily="34" charset="0"/>
              </a:rPr>
              <a:t>Capacidades arrancadores variador de velocidad:</a:t>
            </a:r>
          </a:p>
          <a:p>
            <a:pPr lvl="1" algn="just">
              <a:buFont typeface="Wingdings" pitchFamily="2" charset="2"/>
              <a:buNone/>
            </a:pPr>
            <a:r>
              <a:rPr lang="es-MX" sz="1600" b="1" dirty="0">
                <a:latin typeface="Calibri" pitchFamily="34" charset="0"/>
                <a:cs typeface="Calibri" pitchFamily="34" charset="0"/>
              </a:rPr>
              <a:t>ACS350</a:t>
            </a:r>
            <a:r>
              <a:rPr lang="es-MX" sz="1600" dirty="0">
                <a:latin typeface="Calibri" pitchFamily="34" charset="0"/>
                <a:cs typeface="Calibri" pitchFamily="34" charset="0"/>
              </a:rPr>
              <a:t> </a:t>
            </a:r>
          </a:p>
          <a:p>
            <a:pPr lvl="1" algn="just">
              <a:buFont typeface="Wingdings" pitchFamily="2" charset="2"/>
              <a:buNone/>
            </a:pPr>
            <a:r>
              <a:rPr lang="es-MX" sz="1400" b="1" i="1" dirty="0">
                <a:latin typeface="Calibri" pitchFamily="34" charset="0"/>
                <a:cs typeface="Calibri" pitchFamily="34" charset="0"/>
              </a:rPr>
              <a:t>T silleta	HP	</a:t>
            </a:r>
            <a:r>
              <a:rPr lang="es-MX" sz="1400" b="1" i="1" dirty="0" err="1">
                <a:latin typeface="Calibri" pitchFamily="34" charset="0"/>
                <a:cs typeface="Calibri" pitchFamily="34" charset="0"/>
              </a:rPr>
              <a:t>Amps</a:t>
            </a:r>
            <a:r>
              <a:rPr lang="es-MX" sz="1400" b="1" i="1" dirty="0">
                <a:latin typeface="Calibri" pitchFamily="34" charset="0"/>
                <a:cs typeface="Calibri" pitchFamily="34" charset="0"/>
              </a:rPr>
              <a:t>.</a:t>
            </a:r>
            <a:r>
              <a:rPr lang="es-MX" sz="1000" b="1" i="1" dirty="0">
                <a:latin typeface="Calibri" pitchFamily="34" charset="0"/>
                <a:cs typeface="Calibri" pitchFamily="34" charset="0"/>
              </a:rPr>
              <a:t>	</a:t>
            </a:r>
          </a:p>
          <a:p>
            <a:pPr lvl="1" algn="just">
              <a:buFont typeface="Wingdings" pitchFamily="2" charset="2"/>
              <a:buNone/>
            </a:pPr>
            <a:r>
              <a:rPr lang="es-MX" sz="1200" dirty="0">
                <a:latin typeface="Calibri" pitchFamily="34" charset="0"/>
                <a:cs typeface="Calibri" pitchFamily="34" charset="0"/>
              </a:rPr>
              <a:t>300mm(12 E)	0.5-4	1.1-7.3	</a:t>
            </a:r>
          </a:p>
          <a:p>
            <a:pPr lvl="1" algn="just">
              <a:buFont typeface="Wingdings" pitchFamily="2" charset="2"/>
              <a:buNone/>
            </a:pPr>
            <a:r>
              <a:rPr lang="es-MX" sz="1200" dirty="0">
                <a:latin typeface="Calibri" pitchFamily="34" charset="0"/>
                <a:cs typeface="Calibri" pitchFamily="34" charset="0"/>
              </a:rPr>
              <a:t>450mm (18 E)	2-10	7.5-17.6	</a:t>
            </a:r>
          </a:p>
          <a:p>
            <a:pPr lvl="1" algn="just">
              <a:buFont typeface="Wingdings" pitchFamily="2" charset="2"/>
              <a:buNone/>
            </a:pPr>
            <a:r>
              <a:rPr lang="es-MX" sz="1200" dirty="0">
                <a:latin typeface="Calibri" pitchFamily="34" charset="0"/>
                <a:cs typeface="Calibri" pitchFamily="34" charset="0"/>
              </a:rPr>
              <a:t>600mm (24 E)	7.5-25	23.1-38	</a:t>
            </a:r>
          </a:p>
          <a:p>
            <a:pPr lvl="1" algn="just">
              <a:buFont typeface="Wingdings" pitchFamily="2" charset="2"/>
              <a:buNone/>
            </a:pPr>
            <a:r>
              <a:rPr lang="es-MX" sz="1200" dirty="0">
                <a:latin typeface="Calibri" pitchFamily="34" charset="0"/>
                <a:cs typeface="Calibri" pitchFamily="34" charset="0"/>
              </a:rPr>
              <a:t>750mm (30 E)	10-25	31-38</a:t>
            </a:r>
            <a:r>
              <a:rPr lang="es-MX" sz="1000" dirty="0">
                <a:latin typeface="Calibri" pitchFamily="34" charset="0"/>
                <a:cs typeface="Calibri" pitchFamily="34" charset="0"/>
              </a:rPr>
              <a:t>	</a:t>
            </a:r>
          </a:p>
          <a:p>
            <a:pPr lvl="1" algn="just">
              <a:buFont typeface="Wingdings" pitchFamily="2" charset="2"/>
              <a:buNone/>
            </a:pPr>
            <a:r>
              <a:rPr lang="es-MX" sz="1600" b="1" dirty="0">
                <a:latin typeface="Calibri" pitchFamily="34" charset="0"/>
                <a:cs typeface="Calibri" pitchFamily="34" charset="0"/>
              </a:rPr>
              <a:t>ACS550</a:t>
            </a:r>
          </a:p>
          <a:p>
            <a:pPr lvl="1" algn="just">
              <a:buFont typeface="Wingdings" pitchFamily="2" charset="2"/>
              <a:buNone/>
            </a:pPr>
            <a:r>
              <a:rPr lang="es-MX" sz="1200" b="1" i="1" dirty="0">
                <a:latin typeface="Calibri" pitchFamily="34" charset="0"/>
                <a:cs typeface="Calibri" pitchFamily="34" charset="0"/>
              </a:rPr>
              <a:t>T silleta	HP	</a:t>
            </a:r>
            <a:r>
              <a:rPr lang="es-MX" sz="1200" b="1" i="1" dirty="0" err="1">
                <a:latin typeface="Calibri" pitchFamily="34" charset="0"/>
                <a:cs typeface="Calibri" pitchFamily="34" charset="0"/>
              </a:rPr>
              <a:t>Amps</a:t>
            </a:r>
            <a:r>
              <a:rPr lang="es-MX" sz="1200" b="1" i="1" dirty="0">
                <a:latin typeface="Calibri" pitchFamily="34" charset="0"/>
                <a:cs typeface="Calibri" pitchFamily="34" charset="0"/>
              </a:rPr>
              <a:t>.</a:t>
            </a:r>
            <a:r>
              <a:rPr lang="es-MX" sz="1000" b="1" i="1" dirty="0">
                <a:latin typeface="Calibri" pitchFamily="34" charset="0"/>
                <a:cs typeface="Calibri" pitchFamily="34" charset="0"/>
              </a:rPr>
              <a:t>	</a:t>
            </a:r>
          </a:p>
          <a:p>
            <a:pPr lvl="1" algn="just">
              <a:buFont typeface="Wingdings" pitchFamily="2" charset="2"/>
              <a:buNone/>
            </a:pPr>
            <a:r>
              <a:rPr lang="es-MX" sz="1200" dirty="0">
                <a:latin typeface="Calibri" pitchFamily="34" charset="0"/>
                <a:cs typeface="Calibri" pitchFamily="34" charset="0"/>
              </a:rPr>
              <a:t>450mm(18 E)	0.75-10	2.4-24.2	</a:t>
            </a:r>
          </a:p>
          <a:p>
            <a:pPr lvl="1" algn="just">
              <a:buFont typeface="Wingdings" pitchFamily="2" charset="2"/>
              <a:buNone/>
            </a:pPr>
            <a:r>
              <a:rPr lang="es-MX" sz="1200" dirty="0">
                <a:latin typeface="Calibri" pitchFamily="34" charset="0"/>
                <a:cs typeface="Calibri" pitchFamily="34" charset="0"/>
              </a:rPr>
              <a:t>1050mm (36 E)	7.5-25	11-46.2	</a:t>
            </a:r>
          </a:p>
          <a:p>
            <a:pPr lvl="1" algn="just">
              <a:buFont typeface="Wingdings" pitchFamily="2" charset="2"/>
              <a:buNone/>
            </a:pPr>
            <a:r>
              <a:rPr lang="es-MX" sz="1200" dirty="0">
                <a:latin typeface="Calibri" pitchFamily="34" charset="0"/>
                <a:cs typeface="Calibri" pitchFamily="34" charset="0"/>
              </a:rPr>
              <a:t>1200mm (48 E)	15-60	22-88	</a:t>
            </a:r>
          </a:p>
          <a:p>
            <a:pPr lvl="1" algn="just">
              <a:buFont typeface="Wingdings" pitchFamily="2" charset="2"/>
              <a:buNone/>
            </a:pPr>
            <a:r>
              <a:rPr lang="es-MX" sz="1200" dirty="0">
                <a:latin typeface="Calibri" pitchFamily="34" charset="0"/>
                <a:cs typeface="Calibri" pitchFamily="34" charset="0"/>
              </a:rPr>
              <a:t>2125mm (85 E)	30-150	52-221</a:t>
            </a:r>
          </a:p>
          <a:p>
            <a:pPr lvl="1" algn="just">
              <a:buFont typeface="Wingdings" pitchFamily="2" charset="2"/>
              <a:buNone/>
            </a:pPr>
            <a:endParaRPr lang="es-MX" sz="1000" dirty="0">
              <a:latin typeface="Calibri" pitchFamily="34" charset="0"/>
              <a:cs typeface="Calibri" pitchFamily="34" charset="0"/>
            </a:endParaRPr>
          </a:p>
          <a:p>
            <a:pPr lvl="1" algn="just">
              <a:buFont typeface="Wingdings" pitchFamily="2" charset="2"/>
              <a:buNone/>
            </a:pPr>
            <a:r>
              <a:rPr lang="es-MX" sz="1600" b="1" dirty="0">
                <a:latin typeface="Calibri" pitchFamily="34" charset="0"/>
                <a:cs typeface="Calibri" pitchFamily="34" charset="0"/>
              </a:rPr>
              <a:t>ACS800</a:t>
            </a:r>
          </a:p>
          <a:p>
            <a:pPr lvl="1" algn="just">
              <a:buFont typeface="Wingdings" pitchFamily="2" charset="2"/>
              <a:buNone/>
            </a:pPr>
            <a:r>
              <a:rPr lang="es-MX" sz="1200" b="1" i="1" dirty="0">
                <a:latin typeface="Calibri" pitchFamily="34" charset="0"/>
                <a:cs typeface="Calibri" pitchFamily="34" charset="0"/>
              </a:rPr>
              <a:t>T silleta	HP	</a:t>
            </a:r>
            <a:r>
              <a:rPr lang="es-MX" sz="1200" b="1" i="1" dirty="0" err="1">
                <a:latin typeface="Calibri" pitchFamily="34" charset="0"/>
                <a:cs typeface="Calibri" pitchFamily="34" charset="0"/>
              </a:rPr>
              <a:t>Amps</a:t>
            </a:r>
            <a:r>
              <a:rPr lang="es-MX" sz="1200" b="1" i="1" dirty="0">
                <a:latin typeface="Calibri" pitchFamily="34" charset="0"/>
                <a:cs typeface="Calibri" pitchFamily="34" charset="0"/>
              </a:rPr>
              <a:t>.</a:t>
            </a:r>
            <a:r>
              <a:rPr lang="es-MX" sz="1000" b="1" i="1" dirty="0">
                <a:latin typeface="Calibri" pitchFamily="34" charset="0"/>
                <a:cs typeface="Calibri" pitchFamily="34" charset="0"/>
              </a:rPr>
              <a:t>	</a:t>
            </a:r>
          </a:p>
          <a:p>
            <a:pPr lvl="1" algn="just">
              <a:buFont typeface="Wingdings" pitchFamily="2" charset="2"/>
              <a:buNone/>
            </a:pPr>
            <a:r>
              <a:rPr lang="es-MX" sz="1200" dirty="0">
                <a:latin typeface="Calibri" pitchFamily="34" charset="0"/>
                <a:cs typeface="Calibri" pitchFamily="34" charset="0"/>
              </a:rPr>
              <a:t>450mm(18 E)	0.75-20	3.3-27	</a:t>
            </a:r>
          </a:p>
          <a:p>
            <a:pPr lvl="1" algn="just">
              <a:buFont typeface="Wingdings" pitchFamily="2" charset="2"/>
              <a:buNone/>
            </a:pPr>
            <a:r>
              <a:rPr lang="es-MX" sz="1200" dirty="0">
                <a:latin typeface="Calibri" pitchFamily="34" charset="0"/>
                <a:cs typeface="Calibri" pitchFamily="34" charset="0"/>
              </a:rPr>
              <a:t>900mm(36 E)	15-20	23-31	</a:t>
            </a:r>
          </a:p>
          <a:p>
            <a:pPr lvl="1" algn="just">
              <a:buFont typeface="Wingdings" pitchFamily="2" charset="2"/>
              <a:buNone/>
            </a:pPr>
            <a:r>
              <a:rPr lang="es-MX" sz="1200" dirty="0">
                <a:latin typeface="Calibri" pitchFamily="34" charset="0"/>
                <a:cs typeface="Calibri" pitchFamily="34" charset="0"/>
              </a:rPr>
              <a:t>2125mm (85 E)	5-150	6.1-180</a:t>
            </a:r>
          </a:p>
          <a:p>
            <a:pPr lvl="1" algn="just">
              <a:buFont typeface="Wingdings" pitchFamily="2" charset="2"/>
              <a:buNone/>
            </a:pPr>
            <a:r>
              <a:rPr lang="es-MX" sz="1000" dirty="0">
                <a:latin typeface="Calibri" pitchFamily="34" charset="0"/>
                <a:cs typeface="Calibri" pitchFamily="34" charset="0"/>
              </a:rPr>
              <a:t>	</a:t>
            </a:r>
          </a:p>
        </p:txBody>
      </p:sp>
      <p:pic>
        <p:nvPicPr>
          <p:cNvPr id="49157" name="Picture 5" descr="DSC_5220"/>
          <p:cNvPicPr>
            <a:picLocks noChangeAspect="1" noChangeArrowheads="1"/>
          </p:cNvPicPr>
          <p:nvPr/>
        </p:nvPicPr>
        <p:blipFill>
          <a:blip r:embed="rId3"/>
          <a:srcRect/>
          <a:stretch>
            <a:fillRect/>
          </a:stretch>
        </p:blipFill>
        <p:spPr bwMode="auto">
          <a:xfrm>
            <a:off x="571499" y="1262062"/>
            <a:ext cx="2047875" cy="5119688"/>
          </a:xfrm>
          <a:prstGeom prst="rect">
            <a:avLst/>
          </a:prstGeom>
          <a:noFill/>
          <a:ln w="9525">
            <a:noFill/>
            <a:miter lim="800000"/>
            <a:headEnd/>
            <a:tailEnd/>
          </a:ln>
        </p:spPr>
      </p:pic>
      <p:sp>
        <p:nvSpPr>
          <p:cNvPr id="6" name="5 Rectángulo"/>
          <p:cNvSpPr/>
          <p:nvPr/>
        </p:nvSpPr>
        <p:spPr bwMode="auto">
          <a:xfrm>
            <a:off x="3390900" y="1720850"/>
            <a:ext cx="1306286" cy="144145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marR="0" indent="-182563" algn="l" defTabSz="914400" rtl="0" eaLnBrk="1" fontAlgn="base" latinLnBrk="0" hangingPunct="1">
              <a:lnSpc>
                <a:spcPct val="100000"/>
              </a:lnSpc>
              <a:spcBef>
                <a:spcPct val="50000"/>
              </a:spcBef>
              <a:spcAft>
                <a:spcPct val="0"/>
              </a:spcAft>
              <a:buClr>
                <a:schemeClr val="tx2"/>
              </a:buClr>
              <a:buSzPct val="70000"/>
              <a:buFont typeface="Wingdings" pitchFamily="2" charset="2"/>
              <a:buChar char="§"/>
              <a:tabLst/>
            </a:pPr>
            <a:endParaRPr kumimoji="0" lang="es-MX" sz="1800" b="0" i="0" u="none" strike="noStrike" cap="none" normalizeH="0" baseline="0" smtClean="0">
              <a:ln>
                <a:noFill/>
              </a:ln>
              <a:solidFill>
                <a:srgbClr val="000000"/>
              </a:solidFill>
              <a:effectLst/>
              <a:latin typeface="Arial" pitchFamily="34" charset="0"/>
            </a:endParaRPr>
          </a:p>
        </p:txBody>
      </p:sp>
      <p:sp>
        <p:nvSpPr>
          <p:cNvPr id="7" name="6 Rectángulo"/>
          <p:cNvSpPr/>
          <p:nvPr/>
        </p:nvSpPr>
        <p:spPr bwMode="auto">
          <a:xfrm>
            <a:off x="3505200" y="3454400"/>
            <a:ext cx="1306286" cy="144145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marR="0" indent="-182563" algn="l" defTabSz="914400" rtl="0" eaLnBrk="1" fontAlgn="base" latinLnBrk="0" hangingPunct="1">
              <a:lnSpc>
                <a:spcPct val="100000"/>
              </a:lnSpc>
              <a:spcBef>
                <a:spcPct val="50000"/>
              </a:spcBef>
              <a:spcAft>
                <a:spcPct val="0"/>
              </a:spcAft>
              <a:buClr>
                <a:schemeClr val="tx2"/>
              </a:buClr>
              <a:buSzPct val="70000"/>
              <a:buFont typeface="Wingdings" pitchFamily="2" charset="2"/>
              <a:buChar char="§"/>
              <a:tabLst/>
            </a:pPr>
            <a:endParaRPr kumimoji="0" lang="es-MX" sz="1800" b="0" i="0" u="none" strike="noStrike" cap="none" normalizeH="0" baseline="0" smtClean="0">
              <a:ln>
                <a:noFill/>
              </a:ln>
              <a:solidFill>
                <a:srgbClr val="000000"/>
              </a:solidFill>
              <a:effectLst/>
              <a:latin typeface="Arial" pitchFamily="34" charset="0"/>
            </a:endParaRPr>
          </a:p>
        </p:txBody>
      </p:sp>
      <p:sp>
        <p:nvSpPr>
          <p:cNvPr id="8" name="7 Rectángulo"/>
          <p:cNvSpPr/>
          <p:nvPr/>
        </p:nvSpPr>
        <p:spPr bwMode="auto">
          <a:xfrm>
            <a:off x="3524250" y="5416550"/>
            <a:ext cx="1306286" cy="1441450"/>
          </a:xfrm>
          <a:prstGeom prst="rect">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marR="0" indent="-182563" algn="l" defTabSz="914400" rtl="0" eaLnBrk="1" fontAlgn="base" latinLnBrk="0" hangingPunct="1">
              <a:lnSpc>
                <a:spcPct val="100000"/>
              </a:lnSpc>
              <a:spcBef>
                <a:spcPct val="50000"/>
              </a:spcBef>
              <a:spcAft>
                <a:spcPct val="0"/>
              </a:spcAft>
              <a:buClr>
                <a:schemeClr val="tx2"/>
              </a:buClr>
              <a:buSzPct val="70000"/>
              <a:buFont typeface="Wingdings" pitchFamily="2" charset="2"/>
              <a:buChar char="§"/>
              <a:tabLst/>
            </a:pPr>
            <a:endParaRPr kumimoji="0" lang="es-MX" sz="1800" b="0" i="0" u="none" strike="noStrike" cap="none" normalizeH="0" baseline="0" smtClean="0">
              <a:ln>
                <a:noFill/>
              </a:ln>
              <a:solidFill>
                <a:srgbClr val="000000"/>
              </a:solidFill>
              <a:effectLst/>
              <a:latin typeface="Arial" pitchFamily="34"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0" y="0"/>
            <a:ext cx="9144000" cy="742950"/>
          </a:xfrm>
        </p:spPr>
        <p:txBody>
          <a:bodyPr/>
          <a:lstStyle/>
          <a:p>
            <a:r>
              <a:rPr lang="es-MX" sz="2600" dirty="0" smtClean="0"/>
              <a:t>Pruebas de Rutina (Según UL845)</a:t>
            </a:r>
            <a:endParaRPr lang="en-US" sz="2600" dirty="0" smtClean="0"/>
          </a:p>
        </p:txBody>
      </p:sp>
      <p:sp>
        <p:nvSpPr>
          <p:cNvPr id="6" name="Rectangle 5"/>
          <p:cNvSpPr>
            <a:spLocks noChangeArrowheads="1"/>
          </p:cNvSpPr>
          <p:nvPr/>
        </p:nvSpPr>
        <p:spPr bwMode="auto">
          <a:xfrm>
            <a:off x="357188" y="1195388"/>
            <a:ext cx="5472112" cy="2422266"/>
          </a:xfrm>
          <a:prstGeom prst="rect">
            <a:avLst/>
          </a:prstGeom>
          <a:noFill/>
          <a:ln w="9525">
            <a:noFill/>
            <a:miter lim="800000"/>
            <a:headEnd/>
            <a:tailEnd/>
          </a:ln>
        </p:spPr>
        <p:txBody>
          <a:bodyPr wrap="square">
            <a:spAutoFit/>
          </a:bodyPr>
          <a:lstStyle/>
          <a:p>
            <a:pPr lvl="0"/>
            <a:r>
              <a:rPr lang="es-MX" sz="1400" dirty="0"/>
              <a:t>Control Visual</a:t>
            </a:r>
          </a:p>
          <a:p>
            <a:pPr lvl="0"/>
            <a:r>
              <a:rPr lang="es-MX" sz="1400" dirty="0"/>
              <a:t>Cableado y funcionamiento de aparatos eléctricos</a:t>
            </a:r>
          </a:p>
          <a:p>
            <a:pPr lvl="0"/>
            <a:r>
              <a:rPr lang="es-MX" sz="1400" dirty="0"/>
              <a:t>Aislación con tensión industrial</a:t>
            </a:r>
          </a:p>
          <a:p>
            <a:pPr lvl="0"/>
            <a:r>
              <a:rPr lang="es-MX" sz="1400" dirty="0"/>
              <a:t>Verificación de las medidas de protección y continuidad de los circuitos de protección</a:t>
            </a:r>
          </a:p>
          <a:p>
            <a:pPr lvl="0"/>
            <a:r>
              <a:rPr lang="es-MX" sz="1400" dirty="0"/>
              <a:t>Funcionamiento mecánico y secuencia de maniobras.</a:t>
            </a:r>
          </a:p>
          <a:p>
            <a:pPr lvl="0"/>
            <a:r>
              <a:rPr lang="es-MX" sz="1400" dirty="0"/>
              <a:t>Pruebas Dieléctricas</a:t>
            </a:r>
          </a:p>
          <a:p>
            <a:pPr>
              <a:lnSpc>
                <a:spcPct val="150000"/>
              </a:lnSpc>
              <a:spcBef>
                <a:spcPct val="0"/>
              </a:spcBef>
              <a:buClrTx/>
              <a:buSzTx/>
              <a:buFontTx/>
              <a:buChar char="-"/>
            </a:pPr>
            <a:endParaRPr lang="es-MX" sz="1400" dirty="0">
              <a:solidFill>
                <a:schemeClr val="tx1"/>
              </a:solidFill>
              <a:cs typeface="Arial" charset="0"/>
            </a:endParaRPr>
          </a:p>
        </p:txBody>
      </p:sp>
      <p:pic>
        <p:nvPicPr>
          <p:cNvPr id="7" name="6 Imagen" descr="Brochure MNS MCC.jpg"/>
          <p:cNvPicPr>
            <a:picLocks noChangeAspect="1"/>
          </p:cNvPicPr>
          <p:nvPr/>
        </p:nvPicPr>
        <p:blipFill>
          <a:blip r:embed="rId2"/>
          <a:srcRect l="24792" t="46686" r="59375" b="37479"/>
          <a:stretch>
            <a:fillRect/>
          </a:stretch>
        </p:blipFill>
        <p:spPr>
          <a:xfrm>
            <a:off x="5048250" y="3524250"/>
            <a:ext cx="3501656" cy="1981200"/>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1533525" y="841375"/>
            <a:ext cx="5594350" cy="4681538"/>
          </a:xfrm>
          <a:prstGeom prst="rect">
            <a:avLst/>
          </a:prstGeom>
          <a:noFill/>
          <a:ln w="9525" algn="ctr">
            <a:noFill/>
            <a:miter lim="800000"/>
            <a:headEnd/>
            <a:tailEnd/>
          </a:ln>
        </p:spPr>
      </p:pic>
      <p:sp>
        <p:nvSpPr>
          <p:cNvPr id="50180" name="Text Box 4"/>
          <p:cNvSpPr txBox="1">
            <a:spLocks noChangeArrowheads="1"/>
          </p:cNvSpPr>
          <p:nvPr/>
        </p:nvSpPr>
        <p:spPr bwMode="auto">
          <a:xfrm>
            <a:off x="2524125" y="5372100"/>
            <a:ext cx="3608360" cy="677108"/>
          </a:xfrm>
          <a:prstGeom prst="rect">
            <a:avLst/>
          </a:prstGeom>
          <a:noFill/>
          <a:ln w="9525" algn="ctr">
            <a:noFill/>
            <a:miter lim="800000"/>
            <a:headEnd/>
            <a:tailEnd/>
          </a:ln>
        </p:spPr>
        <p:txBody>
          <a:bodyPr wrap="none" lIns="0" tIns="0" rIns="0" bIns="0">
            <a:spAutoFit/>
          </a:bodyPr>
          <a:lstStyle/>
          <a:p>
            <a:pPr marL="182563" indent="-182563">
              <a:buFont typeface="Wingdings" pitchFamily="2" charset="2"/>
              <a:buNone/>
            </a:pPr>
            <a:r>
              <a:rPr lang="es-MX" sz="4400" b="1" dirty="0">
                <a:effectLst>
                  <a:outerShdw blurRad="38100" dist="38100" dir="2700000" algn="tl">
                    <a:srgbClr val="000000">
                      <a:alpha val="43137"/>
                    </a:srgbClr>
                  </a:outerShdw>
                </a:effectLst>
                <a:latin typeface="Calibri" pitchFamily="34" charset="0"/>
                <a:cs typeface="Calibri" pitchFamily="34" charset="0"/>
              </a:rPr>
              <a:t>6,537 Variantes</a:t>
            </a:r>
          </a:p>
        </p:txBody>
      </p:sp>
      <p:sp>
        <p:nvSpPr>
          <p:cNvPr id="6" name="Rectangle 6"/>
          <p:cNvSpPr>
            <a:spLocks noGrp="1" noChangeArrowheads="1"/>
          </p:cNvSpPr>
          <p:nvPr>
            <p:ph type="title"/>
          </p:nvPr>
        </p:nvSpPr>
        <p:spPr>
          <a:xfrm>
            <a:off x="0" y="0"/>
            <a:ext cx="9144000" cy="1054100"/>
          </a:xfrm>
        </p:spPr>
        <p:txBody>
          <a:bodyPr/>
          <a:lstStyle/>
          <a:p>
            <a:pPr eaLnBrk="1" hangingPunct="1">
              <a:defRPr/>
            </a:pPr>
            <a:r>
              <a:rPr lang="es-MX" dirty="0" smtClean="0"/>
              <a:t>Oferta</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2226" name="Group 8"/>
          <p:cNvGrpSpPr>
            <a:grpSpLocks/>
          </p:cNvGrpSpPr>
          <p:nvPr/>
        </p:nvGrpSpPr>
        <p:grpSpPr bwMode="auto">
          <a:xfrm>
            <a:off x="0" y="0"/>
            <a:ext cx="9144000" cy="6858000"/>
            <a:chOff x="0" y="0"/>
            <a:chExt cx="5760" cy="4320"/>
          </a:xfrm>
        </p:grpSpPr>
        <p:sp>
          <p:nvSpPr>
            <p:cNvPr id="52227" name="Rectangle 7"/>
            <p:cNvSpPr>
              <a:spLocks noChangeArrowheads="1"/>
            </p:cNvSpPr>
            <p:nvPr/>
          </p:nvSpPr>
          <p:spPr bwMode="auto">
            <a:xfrm>
              <a:off x="0" y="0"/>
              <a:ext cx="5760" cy="4320"/>
            </a:xfrm>
            <a:prstGeom prst="rect">
              <a:avLst/>
            </a:prstGeom>
            <a:noFill/>
            <a:ln w="9525" algn="ctr">
              <a:noFill/>
              <a:miter lim="800000"/>
              <a:headEnd/>
              <a:tailEnd/>
            </a:ln>
          </p:spPr>
          <p:txBody>
            <a:bodyPr wrap="none" lIns="0" tIns="0" rIns="0" bIns="0" anchor="ctr"/>
            <a:lstStyle/>
            <a:p>
              <a:endParaRPr lang="en-US"/>
            </a:p>
          </p:txBody>
        </p:sp>
        <p:pic>
          <p:nvPicPr>
            <p:cNvPr id="52228" name="Picture 6" descr="ABB1ClaimL_rgb300_100mmLIGHT Kopie"/>
            <p:cNvPicPr>
              <a:picLocks noChangeAspect="1" noChangeArrowheads="1"/>
            </p:cNvPicPr>
            <p:nvPr/>
          </p:nvPicPr>
          <p:blipFill>
            <a:blip r:embed="rId4"/>
            <a:srcRect/>
            <a:stretch>
              <a:fillRect/>
            </a:stretch>
          </p:blipFill>
          <p:spPr bwMode="auto">
            <a:xfrm>
              <a:off x="367" y="1660"/>
              <a:ext cx="5031" cy="743"/>
            </a:xfrm>
            <a:prstGeom prst="rect">
              <a:avLst/>
            </a:prstGeom>
            <a:noFill/>
            <a:ln w="9525">
              <a:noFill/>
              <a:miter lim="800000"/>
              <a:headEnd/>
              <a:tailEnd/>
            </a:ln>
          </p:spPr>
        </p:pic>
      </p:grpSp>
    </p:spTree>
    <p:custDataLst>
      <p:tags r:id="rId1"/>
    </p:custData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6 Imagen" descr="Brochure MNS MCC.jpg"/>
          <p:cNvPicPr>
            <a:picLocks noChangeAspect="1"/>
          </p:cNvPicPr>
          <p:nvPr/>
        </p:nvPicPr>
        <p:blipFill>
          <a:blip r:embed="rId3"/>
          <a:srcRect l="45417" t="70990" r="37708" b="2864"/>
          <a:stretch>
            <a:fillRect/>
          </a:stretch>
        </p:blipFill>
        <p:spPr>
          <a:xfrm flipH="1">
            <a:off x="5252702" y="3086099"/>
            <a:ext cx="3567448" cy="3127023"/>
          </a:xfrm>
          <a:prstGeom prst="rect">
            <a:avLst/>
          </a:prstGeom>
        </p:spPr>
      </p:pic>
      <p:sp>
        <p:nvSpPr>
          <p:cNvPr id="8195" name="Rectangle 2"/>
          <p:cNvSpPr>
            <a:spLocks noGrp="1" noChangeArrowheads="1"/>
          </p:cNvSpPr>
          <p:nvPr>
            <p:ph type="title"/>
          </p:nvPr>
        </p:nvSpPr>
        <p:spPr/>
        <p:txBody>
          <a:bodyPr/>
          <a:lstStyle/>
          <a:p>
            <a:pPr eaLnBrk="1" hangingPunct="1"/>
            <a:r>
              <a:rPr lang="es-ES_tradnl" dirty="0" smtClean="0"/>
              <a:t>Aplicación del Producto MNS</a:t>
            </a:r>
          </a:p>
        </p:txBody>
      </p:sp>
      <p:sp>
        <p:nvSpPr>
          <p:cNvPr id="8196" name="Rectangle 4"/>
          <p:cNvSpPr>
            <a:spLocks noGrp="1" noChangeArrowheads="1"/>
          </p:cNvSpPr>
          <p:nvPr>
            <p:ph type="body" idx="1"/>
          </p:nvPr>
        </p:nvSpPr>
        <p:spPr>
          <a:xfrm>
            <a:off x="357188" y="1339850"/>
            <a:ext cx="4119562" cy="5346700"/>
          </a:xfrm>
          <a:noFill/>
        </p:spPr>
        <p:txBody>
          <a:bodyPr/>
          <a:lstStyle/>
          <a:p>
            <a:pPr eaLnBrk="1" hangingPunct="1">
              <a:buFont typeface="Wingdings" pitchFamily="2" charset="2"/>
              <a:buNone/>
            </a:pPr>
            <a:r>
              <a:rPr lang="es-ES_tradnl" dirty="0" smtClean="0">
                <a:latin typeface="Calibri" pitchFamily="34" charset="0"/>
                <a:cs typeface="Calibri" pitchFamily="34" charset="0"/>
              </a:rPr>
              <a:t>MNS ha probado ser la mejor solución a nivel mundial  para industrias como:</a:t>
            </a:r>
          </a:p>
          <a:p>
            <a:pPr eaLnBrk="1" hangingPunct="1"/>
            <a:r>
              <a:rPr lang="es-ES_tradnl" dirty="0" smtClean="0">
                <a:latin typeface="Calibri" pitchFamily="34" charset="0"/>
                <a:cs typeface="Calibri" pitchFamily="34" charset="0"/>
              </a:rPr>
              <a:t>Petrolera (dentro y fuera de la costa)</a:t>
            </a:r>
          </a:p>
          <a:p>
            <a:pPr eaLnBrk="1" hangingPunct="1"/>
            <a:r>
              <a:rPr lang="es-ES_tradnl" dirty="0" smtClean="0">
                <a:latin typeface="Calibri" pitchFamily="34" charset="0"/>
                <a:cs typeface="Calibri" pitchFamily="34" charset="0"/>
              </a:rPr>
              <a:t>Química</a:t>
            </a:r>
          </a:p>
          <a:p>
            <a:pPr eaLnBrk="1" hangingPunct="1"/>
            <a:r>
              <a:rPr lang="es-ES_tradnl" dirty="0" smtClean="0">
                <a:latin typeface="Calibri" pitchFamily="34" charset="0"/>
                <a:cs typeface="Calibri" pitchFamily="34" charset="0"/>
              </a:rPr>
              <a:t>Farmacéutica</a:t>
            </a:r>
          </a:p>
          <a:p>
            <a:pPr eaLnBrk="1" hangingPunct="1"/>
            <a:r>
              <a:rPr lang="es-ES_tradnl" dirty="0" smtClean="0">
                <a:latin typeface="Calibri" pitchFamily="34" charset="0"/>
                <a:cs typeface="Calibri" pitchFamily="34" charset="0"/>
              </a:rPr>
              <a:t>Distribución y transmisión </a:t>
            </a:r>
          </a:p>
          <a:p>
            <a:pPr eaLnBrk="1" hangingPunct="1">
              <a:buNone/>
            </a:pPr>
            <a:r>
              <a:rPr lang="es-ES_tradnl" dirty="0" smtClean="0">
                <a:latin typeface="Calibri" pitchFamily="34" charset="0"/>
                <a:cs typeface="Calibri" pitchFamily="34" charset="0"/>
              </a:rPr>
              <a:t>	de </a:t>
            </a:r>
            <a:r>
              <a:rPr lang="es-ES_tradnl" dirty="0" smtClean="0">
                <a:latin typeface="Calibri" pitchFamily="34" charset="0"/>
                <a:cs typeface="Calibri" pitchFamily="34" charset="0"/>
              </a:rPr>
              <a:t>energía eléctrica</a:t>
            </a:r>
          </a:p>
          <a:p>
            <a:pPr eaLnBrk="1" hangingPunct="1"/>
            <a:r>
              <a:rPr lang="es-ES_tradnl" dirty="0" smtClean="0">
                <a:latin typeface="Calibri" pitchFamily="34" charset="0"/>
                <a:cs typeface="Calibri" pitchFamily="34" charset="0"/>
              </a:rPr>
              <a:t>Papelera</a:t>
            </a:r>
          </a:p>
          <a:p>
            <a:pPr eaLnBrk="1" hangingPunct="1"/>
            <a:r>
              <a:rPr lang="es-ES_tradnl" dirty="0" smtClean="0">
                <a:latin typeface="Calibri" pitchFamily="34" charset="0"/>
                <a:cs typeface="Calibri" pitchFamily="34" charset="0"/>
              </a:rPr>
              <a:t>Tratamiento de agua</a:t>
            </a:r>
          </a:p>
          <a:p>
            <a:pPr eaLnBrk="1" hangingPunct="1"/>
            <a:r>
              <a:rPr lang="es-ES_tradnl" dirty="0" smtClean="0">
                <a:latin typeface="Calibri" pitchFamily="34" charset="0"/>
                <a:cs typeface="Calibri" pitchFamily="34" charset="0"/>
              </a:rPr>
              <a:t>Mineras</a:t>
            </a:r>
          </a:p>
          <a:p>
            <a:pPr eaLnBrk="1" hangingPunct="1"/>
            <a:r>
              <a:rPr lang="es-ES_tradnl" dirty="0" smtClean="0">
                <a:latin typeface="Calibri" pitchFamily="34" charset="0"/>
                <a:cs typeface="Calibri" pitchFamily="34" charset="0"/>
              </a:rPr>
              <a:t>Acereras</a:t>
            </a:r>
          </a:p>
          <a:p>
            <a:pPr eaLnBrk="1" hangingPunct="1"/>
            <a:r>
              <a:rPr lang="es-ES_tradnl" dirty="0" smtClean="0">
                <a:latin typeface="Calibri" pitchFamily="34" charset="0"/>
                <a:cs typeface="Calibri" pitchFamily="34" charset="0"/>
              </a:rPr>
              <a:t>Alimentación</a:t>
            </a:r>
          </a:p>
          <a:p>
            <a:pPr eaLnBrk="1" hangingPunct="1"/>
            <a:r>
              <a:rPr lang="es-ES_tradnl" dirty="0" smtClean="0">
                <a:latin typeface="Calibri" pitchFamily="34" charset="0"/>
                <a:cs typeface="Calibri" pitchFamily="34" charset="0"/>
              </a:rPr>
              <a:t>Marina</a:t>
            </a:r>
          </a:p>
          <a:p>
            <a:pPr eaLnBrk="1" hangingPunct="1"/>
            <a:endParaRPr lang="es-ES_tradnl" sz="4000" dirty="0" smtClean="0">
              <a:latin typeface="Calibri" pitchFamily="34" charset="0"/>
              <a:cs typeface="Calibri" pitchFamily="34" charset="0"/>
            </a:endParaRPr>
          </a:p>
        </p:txBody>
      </p:sp>
      <p:sp>
        <p:nvSpPr>
          <p:cNvPr id="8197" name="Rectangle 5"/>
          <p:cNvSpPr>
            <a:spLocks noChangeArrowheads="1"/>
          </p:cNvSpPr>
          <p:nvPr/>
        </p:nvSpPr>
        <p:spPr bwMode="auto">
          <a:xfrm>
            <a:off x="4629150" y="1277362"/>
            <a:ext cx="4076700" cy="3046988"/>
          </a:xfrm>
          <a:prstGeom prst="rect">
            <a:avLst/>
          </a:prstGeom>
          <a:noFill/>
          <a:ln w="9525" algn="ctr">
            <a:noFill/>
            <a:miter lim="800000"/>
            <a:headEnd/>
            <a:tailEnd/>
          </a:ln>
        </p:spPr>
        <p:txBody>
          <a:bodyPr wrap="square" lIns="0" tIns="0" rIns="0" bIns="0">
            <a:spAutoFit/>
          </a:bodyPr>
          <a:lstStyle/>
          <a:p>
            <a:pPr marL="182563" indent="-182563">
              <a:buFont typeface="Wingdings" pitchFamily="2" charset="2"/>
              <a:buNone/>
            </a:pPr>
            <a:r>
              <a:rPr lang="es-ES_tradnl" dirty="0" smtClean="0">
                <a:solidFill>
                  <a:schemeClr val="tx1"/>
                </a:solidFill>
                <a:latin typeface="Calibri" pitchFamily="34" charset="0"/>
                <a:cs typeface="Calibri" pitchFamily="34" charset="0"/>
              </a:rPr>
              <a:t>También cumple </a:t>
            </a:r>
            <a:r>
              <a:rPr lang="es-ES_tradnl" dirty="0">
                <a:solidFill>
                  <a:schemeClr val="tx1"/>
                </a:solidFill>
                <a:latin typeface="Calibri" pitchFamily="34" charset="0"/>
                <a:cs typeface="Calibri" pitchFamily="34" charset="0"/>
              </a:rPr>
              <a:t>con los requerimientos de infraestructuras como:</a:t>
            </a:r>
          </a:p>
          <a:p>
            <a:pPr marL="182563" indent="-182563">
              <a:buClr>
                <a:srgbClr val="FF6600"/>
              </a:buClr>
            </a:pPr>
            <a:r>
              <a:rPr lang="es-ES_tradnl" dirty="0">
                <a:solidFill>
                  <a:schemeClr val="tx1"/>
                </a:solidFill>
                <a:latin typeface="Calibri" pitchFamily="34" charset="0"/>
                <a:cs typeface="Calibri" pitchFamily="34" charset="0"/>
              </a:rPr>
              <a:t>Centros de Datos</a:t>
            </a:r>
          </a:p>
          <a:p>
            <a:pPr marL="182563" indent="-182563">
              <a:buClr>
                <a:srgbClr val="FF6600"/>
              </a:buClr>
            </a:pPr>
            <a:r>
              <a:rPr lang="es-ES_tradnl" dirty="0">
                <a:solidFill>
                  <a:schemeClr val="tx1"/>
                </a:solidFill>
                <a:latin typeface="Calibri" pitchFamily="34" charset="0"/>
                <a:cs typeface="Calibri" pitchFamily="34" charset="0"/>
              </a:rPr>
              <a:t>Aeropuertos</a:t>
            </a:r>
          </a:p>
          <a:p>
            <a:pPr marL="182563" indent="-182563">
              <a:buClr>
                <a:srgbClr val="FF6600"/>
              </a:buClr>
            </a:pPr>
            <a:r>
              <a:rPr lang="es-ES_tradnl" dirty="0">
                <a:solidFill>
                  <a:schemeClr val="tx1"/>
                </a:solidFill>
                <a:latin typeface="Calibri" pitchFamily="34" charset="0"/>
                <a:cs typeface="Calibri" pitchFamily="34" charset="0"/>
              </a:rPr>
              <a:t>Edificios de Oficinas</a:t>
            </a:r>
          </a:p>
          <a:p>
            <a:pPr marL="182563" indent="-182563">
              <a:buClr>
                <a:srgbClr val="FF6600"/>
              </a:buClr>
            </a:pPr>
            <a:r>
              <a:rPr lang="es-ES_tradnl" dirty="0">
                <a:solidFill>
                  <a:schemeClr val="tx1"/>
                </a:solidFill>
                <a:latin typeface="Calibri" pitchFamily="34" charset="0"/>
                <a:cs typeface="Calibri" pitchFamily="34" charset="0"/>
              </a:rPr>
              <a:t>Centros Comerciales</a:t>
            </a:r>
          </a:p>
          <a:p>
            <a:pPr marL="182563" indent="-182563">
              <a:buClr>
                <a:srgbClr val="FF6600"/>
              </a:buClr>
            </a:pPr>
            <a:r>
              <a:rPr lang="es-ES_tradnl" dirty="0">
                <a:solidFill>
                  <a:schemeClr val="tx1"/>
                </a:solidFill>
                <a:latin typeface="Calibri" pitchFamily="34" charset="0"/>
                <a:cs typeface="Calibri" pitchFamily="34" charset="0"/>
              </a:rPr>
              <a:t>Hospitales</a:t>
            </a:r>
          </a:p>
          <a:p>
            <a:pPr marL="182563" indent="-182563">
              <a:buClr>
                <a:srgbClr val="FF6600"/>
              </a:buClr>
            </a:pPr>
            <a:r>
              <a:rPr lang="es-ES_tradnl" dirty="0">
                <a:solidFill>
                  <a:schemeClr val="tx1"/>
                </a:solidFill>
                <a:latin typeface="Calibri" pitchFamily="34" charset="0"/>
                <a:cs typeface="Calibri" pitchFamily="34" charset="0"/>
              </a:rPr>
              <a:t>Ferrocarriles</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2"/>
          <p:cNvSpPr>
            <a:spLocks noGrp="1" noChangeArrowheads="1"/>
          </p:cNvSpPr>
          <p:nvPr>
            <p:ph type="title"/>
          </p:nvPr>
        </p:nvSpPr>
        <p:spPr/>
        <p:txBody>
          <a:bodyPr/>
          <a:lstStyle/>
          <a:p>
            <a:pPr eaLnBrk="1" hangingPunct="1"/>
            <a:r>
              <a:rPr lang="es-ES_tradnl" b="1" dirty="0" smtClean="0">
                <a:effectLst>
                  <a:outerShdw blurRad="38100" dist="38100" dir="2700000" algn="tl">
                    <a:srgbClr val="000000">
                      <a:alpha val="43137"/>
                    </a:srgbClr>
                  </a:outerShdw>
                </a:effectLst>
                <a:latin typeface="Calibri" pitchFamily="34" charset="0"/>
                <a:cs typeface="Calibri" pitchFamily="34" charset="0"/>
              </a:rPr>
              <a:t>Características Principales</a:t>
            </a:r>
          </a:p>
        </p:txBody>
      </p:sp>
      <p:sp>
        <p:nvSpPr>
          <p:cNvPr id="7172" name="Rectangle 4"/>
          <p:cNvSpPr>
            <a:spLocks noChangeArrowheads="1"/>
          </p:cNvSpPr>
          <p:nvPr/>
        </p:nvSpPr>
        <p:spPr bwMode="auto">
          <a:xfrm>
            <a:off x="279400" y="1312863"/>
            <a:ext cx="5530850" cy="5124480"/>
          </a:xfrm>
          <a:prstGeom prst="rect">
            <a:avLst/>
          </a:prstGeom>
          <a:noFill/>
          <a:ln w="9525" algn="ctr">
            <a:noFill/>
            <a:miter lim="800000"/>
            <a:headEnd/>
            <a:tailEnd/>
          </a:ln>
        </p:spPr>
        <p:txBody>
          <a:bodyPr wrap="square" lIns="0" tIns="0" rIns="0" bIns="0">
            <a:spAutoFit/>
          </a:bodyPr>
          <a:lstStyle/>
          <a:p>
            <a:pPr lvl="0"/>
            <a:r>
              <a:rPr lang="es-MX" dirty="0">
                <a:latin typeface="Calibri" pitchFamily="34" charset="0"/>
                <a:cs typeface="Calibri" pitchFamily="34" charset="0"/>
              </a:rPr>
              <a:t>Máxima seguridad personal y óptima confiabilidad operativa</a:t>
            </a:r>
            <a:r>
              <a:rPr lang="es-MX" dirty="0" smtClean="0">
                <a:latin typeface="Calibri" pitchFamily="34" charset="0"/>
                <a:cs typeface="Calibri" pitchFamily="34" charset="0"/>
              </a:rPr>
              <a:t>.</a:t>
            </a:r>
          </a:p>
          <a:p>
            <a:r>
              <a:rPr lang="es-MX" dirty="0" smtClean="0">
                <a:latin typeface="Calibri" pitchFamily="34" charset="0"/>
                <a:cs typeface="Calibri" pitchFamily="34" charset="0"/>
              </a:rPr>
              <a:t>Totalmente modular y flexible</a:t>
            </a:r>
            <a:r>
              <a:rPr lang="es-MX" dirty="0" smtClean="0">
                <a:latin typeface="Calibri" pitchFamily="34" charset="0"/>
                <a:cs typeface="Calibri" pitchFamily="34" charset="0"/>
              </a:rPr>
              <a:t>.</a:t>
            </a:r>
          </a:p>
          <a:p>
            <a:pPr lvl="0"/>
            <a:r>
              <a:rPr lang="es-MX" dirty="0" smtClean="0">
                <a:latin typeface="Calibri" pitchFamily="34" charset="0"/>
                <a:cs typeface="Calibri" pitchFamily="34" charset="0"/>
              </a:rPr>
              <a:t>Extracción de módulos sin necesidad de herramientas, a puerta cerrada, ni </a:t>
            </a:r>
            <a:r>
              <a:rPr lang="es-MX" dirty="0" err="1" smtClean="0">
                <a:latin typeface="Calibri" pitchFamily="34" charset="0"/>
                <a:cs typeface="Calibri" pitchFamily="34" charset="0"/>
              </a:rPr>
              <a:t>desenergizar</a:t>
            </a:r>
            <a:r>
              <a:rPr lang="es-MX" dirty="0" smtClean="0">
                <a:latin typeface="Calibri" pitchFamily="34" charset="0"/>
                <a:cs typeface="Calibri" pitchFamily="34" charset="0"/>
              </a:rPr>
              <a:t> la columna.</a:t>
            </a:r>
          </a:p>
          <a:p>
            <a:pPr lvl="0"/>
            <a:r>
              <a:rPr lang="es-MX" dirty="0" smtClean="0">
                <a:latin typeface="Calibri" pitchFamily="34" charset="0"/>
                <a:cs typeface="Calibri" pitchFamily="34" charset="0"/>
              </a:rPr>
              <a:t>Mayor productividad.</a:t>
            </a:r>
          </a:p>
          <a:p>
            <a:r>
              <a:rPr lang="es-MX" dirty="0" smtClean="0">
                <a:latin typeface="Calibri" pitchFamily="34" charset="0"/>
                <a:cs typeface="Calibri" pitchFamily="34" charset="0"/>
              </a:rPr>
              <a:t>Comunicaciones </a:t>
            </a:r>
            <a:r>
              <a:rPr lang="es-MX" dirty="0" smtClean="0">
                <a:latin typeface="Calibri" pitchFamily="34" charset="0"/>
                <a:cs typeface="Calibri" pitchFamily="34" charset="0"/>
              </a:rPr>
              <a:t>con protocolos industriales como: </a:t>
            </a:r>
            <a:r>
              <a:rPr lang="es-MX" dirty="0" err="1" smtClean="0">
                <a:latin typeface="Calibri" pitchFamily="34" charset="0"/>
                <a:cs typeface="Calibri" pitchFamily="34" charset="0"/>
              </a:rPr>
              <a:t>Profibus</a:t>
            </a:r>
            <a:r>
              <a:rPr lang="es-MX" dirty="0" smtClean="0">
                <a:latin typeface="Calibri" pitchFamily="34" charset="0"/>
                <a:cs typeface="Calibri" pitchFamily="34" charset="0"/>
              </a:rPr>
              <a:t> DP, </a:t>
            </a:r>
            <a:r>
              <a:rPr lang="es-MX" dirty="0" err="1" smtClean="0">
                <a:latin typeface="Calibri" pitchFamily="34" charset="0"/>
                <a:cs typeface="Calibri" pitchFamily="34" charset="0"/>
              </a:rPr>
              <a:t>DeviceNet</a:t>
            </a:r>
            <a:r>
              <a:rPr lang="es-MX" dirty="0" smtClean="0">
                <a:latin typeface="Calibri" pitchFamily="34" charset="0"/>
                <a:cs typeface="Calibri" pitchFamily="34" charset="0"/>
              </a:rPr>
              <a:t>, </a:t>
            </a:r>
            <a:r>
              <a:rPr lang="es-MX" dirty="0" err="1" smtClean="0">
                <a:latin typeface="Calibri" pitchFamily="34" charset="0"/>
                <a:cs typeface="Calibri" pitchFamily="34" charset="0"/>
              </a:rPr>
              <a:t>Modbus</a:t>
            </a:r>
            <a:r>
              <a:rPr lang="es-MX" dirty="0" smtClean="0">
                <a:latin typeface="Calibri" pitchFamily="34" charset="0"/>
                <a:cs typeface="Calibri" pitchFamily="34" charset="0"/>
              </a:rPr>
              <a:t>, Can Open, entre otros</a:t>
            </a:r>
            <a:r>
              <a:rPr lang="es-MX" dirty="0" smtClean="0">
                <a:latin typeface="Calibri" pitchFamily="34" charset="0"/>
                <a:cs typeface="Calibri" pitchFamily="34" charset="0"/>
              </a:rPr>
              <a:t>.</a:t>
            </a:r>
          </a:p>
          <a:p>
            <a:pPr lvl="0"/>
            <a:r>
              <a:rPr lang="es-MX" dirty="0" smtClean="0">
                <a:latin typeface="Calibri" pitchFamily="34" charset="0"/>
                <a:cs typeface="Calibri" pitchFamily="34" charset="0"/>
              </a:rPr>
              <a:t>Integración con arrancadores de estado sólido y variadores de </a:t>
            </a:r>
            <a:r>
              <a:rPr lang="es-MX" dirty="0" smtClean="0">
                <a:latin typeface="Calibri" pitchFamily="34" charset="0"/>
                <a:cs typeface="Calibri" pitchFamily="34" charset="0"/>
              </a:rPr>
              <a:t>frecuencia</a:t>
            </a:r>
          </a:p>
          <a:p>
            <a:r>
              <a:rPr lang="es-MX" dirty="0" smtClean="0">
                <a:latin typeface="Calibri" pitchFamily="34" charset="0"/>
                <a:cs typeface="Calibri" pitchFamily="34" charset="0"/>
              </a:rPr>
              <a:t>Componentes ABB</a:t>
            </a:r>
          </a:p>
          <a:p>
            <a:pPr lvl="0"/>
            <a:r>
              <a:rPr lang="es-MX" dirty="0" smtClean="0">
                <a:latin typeface="Calibri" pitchFamily="34" charset="0"/>
                <a:cs typeface="Calibri" pitchFamily="34" charset="0"/>
              </a:rPr>
              <a:t>Posición </a:t>
            </a:r>
            <a:r>
              <a:rPr lang="es-MX" dirty="0">
                <a:latin typeface="Calibri" pitchFamily="34" charset="0"/>
                <a:cs typeface="Calibri" pitchFamily="34" charset="0"/>
              </a:rPr>
              <a:t>de </a:t>
            </a:r>
            <a:r>
              <a:rPr lang="es-MX" dirty="0" smtClean="0">
                <a:latin typeface="Calibri" pitchFamily="34" charset="0"/>
                <a:cs typeface="Calibri" pitchFamily="34" charset="0"/>
              </a:rPr>
              <a:t>Prueba</a:t>
            </a:r>
            <a:endParaRPr lang="es-MX" dirty="0">
              <a:latin typeface="Calibri" pitchFamily="34" charset="0"/>
              <a:cs typeface="Calibri" pitchFamily="34" charset="0"/>
            </a:endParaRPr>
          </a:p>
          <a:p>
            <a:pPr lvl="0"/>
            <a:r>
              <a:rPr lang="es-MX" dirty="0" smtClean="0">
                <a:latin typeface="Calibri" pitchFamily="34" charset="0"/>
                <a:cs typeface="Calibri" pitchFamily="34" charset="0"/>
              </a:rPr>
              <a:t>Veinticuatro</a:t>
            </a:r>
            <a:r>
              <a:rPr lang="es-MX" dirty="0" smtClean="0">
                <a:latin typeface="Calibri" pitchFamily="34" charset="0"/>
                <a:cs typeface="Calibri" pitchFamily="34" charset="0"/>
              </a:rPr>
              <a:t> Puntos de control como estándar.</a:t>
            </a:r>
          </a:p>
          <a:p>
            <a:pPr lvl="0"/>
            <a:r>
              <a:rPr lang="es-MX" dirty="0" smtClean="0">
                <a:latin typeface="Calibri" pitchFamily="34" charset="0"/>
                <a:cs typeface="Calibri" pitchFamily="34" charset="0"/>
              </a:rPr>
              <a:t>Acceso </a:t>
            </a:r>
            <a:r>
              <a:rPr lang="es-MX" dirty="0">
                <a:latin typeface="Calibri" pitchFamily="34" charset="0"/>
                <a:cs typeface="Calibri" pitchFamily="34" charset="0"/>
              </a:rPr>
              <a:t>y conexionado desde el </a:t>
            </a:r>
            <a:r>
              <a:rPr lang="es-MX" dirty="0" smtClean="0">
                <a:latin typeface="Calibri" pitchFamily="34" charset="0"/>
                <a:cs typeface="Calibri" pitchFamily="34" charset="0"/>
              </a:rPr>
              <a:t>frente</a:t>
            </a:r>
            <a:endParaRPr lang="es-MX" dirty="0">
              <a:latin typeface="Calibri" pitchFamily="34" charset="0"/>
              <a:cs typeface="Calibri" pitchFamily="34" charset="0"/>
            </a:endParaRPr>
          </a:p>
        </p:txBody>
      </p:sp>
      <p:pic>
        <p:nvPicPr>
          <p:cNvPr id="5" name="4 Imagen" descr="SAM_0682copy.jpg"/>
          <p:cNvPicPr>
            <a:picLocks noChangeAspect="1"/>
          </p:cNvPicPr>
          <p:nvPr/>
        </p:nvPicPr>
        <p:blipFill>
          <a:blip r:embed="rId3" cstate="print"/>
          <a:srcRect l="2249" t="1136"/>
          <a:stretch>
            <a:fillRect/>
          </a:stretch>
        </p:blipFill>
        <p:spPr>
          <a:xfrm>
            <a:off x="6762750" y="2743200"/>
            <a:ext cx="1962385" cy="1657350"/>
          </a:xfrm>
          <a:prstGeom prst="rect">
            <a:avLst/>
          </a:prstGeom>
        </p:spPr>
      </p:pic>
      <p:pic>
        <p:nvPicPr>
          <p:cNvPr id="6" name="5 Imagen" descr="Brochure MNS MCC.jpg"/>
          <p:cNvPicPr>
            <a:picLocks noChangeAspect="1"/>
          </p:cNvPicPr>
          <p:nvPr/>
        </p:nvPicPr>
        <p:blipFill>
          <a:blip r:embed="rId4"/>
          <a:srcRect l="24792" t="46686" r="59375" b="37479"/>
          <a:stretch>
            <a:fillRect/>
          </a:stretch>
        </p:blipFill>
        <p:spPr>
          <a:xfrm>
            <a:off x="6477000" y="1162050"/>
            <a:ext cx="2289544" cy="1295400"/>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7173" name="Picture 5" descr="F:\MKT\Brochure MNS-MCC\SAM_0704copy.jpg"/>
          <p:cNvPicPr>
            <a:picLocks noChangeAspect="1" noChangeArrowheads="1"/>
          </p:cNvPicPr>
          <p:nvPr/>
        </p:nvPicPr>
        <p:blipFill>
          <a:blip r:embed="rId5" cstate="print"/>
          <a:srcRect l="3028" t="6694"/>
          <a:stretch>
            <a:fillRect/>
          </a:stretch>
        </p:blipFill>
        <p:spPr bwMode="auto">
          <a:xfrm>
            <a:off x="6286500" y="4610100"/>
            <a:ext cx="2571750" cy="1752600"/>
          </a:xfrm>
          <a:prstGeom prst="rect">
            <a:avLst/>
          </a:prstGeo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p:txBody>
          <a:bodyPr/>
          <a:lstStyle/>
          <a:p>
            <a:pPr eaLnBrk="1" hangingPunct="1"/>
            <a:r>
              <a:rPr lang="es-ES_tradnl" smtClean="0"/>
              <a:t>Filosofía básica de seguridad de MNS</a:t>
            </a:r>
          </a:p>
        </p:txBody>
      </p:sp>
      <p:sp>
        <p:nvSpPr>
          <p:cNvPr id="9220" name="Rectangle 3"/>
          <p:cNvSpPr>
            <a:spLocks noGrp="1" noChangeArrowheads="1"/>
          </p:cNvSpPr>
          <p:nvPr>
            <p:ph type="body" idx="1"/>
          </p:nvPr>
        </p:nvSpPr>
        <p:spPr>
          <a:xfrm>
            <a:off x="614363" y="1098550"/>
            <a:ext cx="7651750" cy="1168400"/>
          </a:xfrm>
        </p:spPr>
        <p:txBody>
          <a:bodyPr/>
          <a:lstStyle/>
          <a:p>
            <a:pPr eaLnBrk="1" hangingPunct="1">
              <a:buNone/>
            </a:pPr>
            <a:r>
              <a:rPr lang="es-ES_tradnl" dirty="0" smtClean="0">
                <a:latin typeface="Calibri" pitchFamily="34" charset="0"/>
                <a:cs typeface="Calibri" pitchFamily="34" charset="0"/>
              </a:rPr>
              <a:t>De acuerdo a MNS la </a:t>
            </a:r>
            <a:r>
              <a:rPr lang="es-ES_tradnl" dirty="0" smtClean="0">
                <a:latin typeface="Calibri" pitchFamily="34" charset="0"/>
                <a:cs typeface="Calibri" pitchFamily="34" charset="0"/>
              </a:rPr>
              <a:t>protección se clasifica en 2 prioridades:</a:t>
            </a:r>
          </a:p>
          <a:p>
            <a:pPr eaLnBrk="1" hangingPunct="1"/>
            <a:endParaRPr lang="es-ES_tradnl" dirty="0" smtClean="0">
              <a:latin typeface="Calibri" pitchFamily="34" charset="0"/>
              <a:cs typeface="Calibri" pitchFamily="34" charset="0"/>
            </a:endParaRPr>
          </a:p>
        </p:txBody>
      </p:sp>
      <p:sp>
        <p:nvSpPr>
          <p:cNvPr id="9222" name="Rectangle 5"/>
          <p:cNvSpPr>
            <a:spLocks noChangeArrowheads="1"/>
          </p:cNvSpPr>
          <p:nvPr/>
        </p:nvSpPr>
        <p:spPr bwMode="auto">
          <a:xfrm>
            <a:off x="400051" y="1539419"/>
            <a:ext cx="4057650" cy="5539978"/>
          </a:xfrm>
          <a:prstGeom prst="rect">
            <a:avLst/>
          </a:prstGeom>
          <a:noFill/>
          <a:ln w="9525" algn="ctr">
            <a:noFill/>
            <a:miter lim="800000"/>
            <a:headEnd/>
            <a:tailEnd/>
          </a:ln>
        </p:spPr>
        <p:txBody>
          <a:bodyPr wrap="square" lIns="0" tIns="0" rIns="0" bIns="0">
            <a:spAutoFit/>
          </a:bodyPr>
          <a:lstStyle/>
          <a:p>
            <a:pPr marL="182563" indent="-182563">
              <a:buFont typeface="Wingdings" pitchFamily="2" charset="2"/>
              <a:buNone/>
            </a:pPr>
            <a:r>
              <a:rPr lang="es-ES_tradnl" b="1" dirty="0">
                <a:latin typeface="Calibri" pitchFamily="34" charset="0"/>
                <a:cs typeface="Calibri" pitchFamily="34" charset="0"/>
              </a:rPr>
              <a:t>Prioridad 1:</a:t>
            </a:r>
          </a:p>
          <a:p>
            <a:pPr marL="182563" indent="-182563"/>
            <a:r>
              <a:rPr lang="es-ES_tradnl" dirty="0">
                <a:latin typeface="Calibri" pitchFamily="34" charset="0"/>
                <a:cs typeface="Calibri" pitchFamily="34" charset="0"/>
              </a:rPr>
              <a:t>Protección </a:t>
            </a:r>
            <a:r>
              <a:rPr lang="es-ES_tradnl" dirty="0" smtClean="0">
                <a:latin typeface="Calibri" pitchFamily="34" charset="0"/>
                <a:cs typeface="Calibri" pitchFamily="34" charset="0"/>
              </a:rPr>
              <a:t>Activa</a:t>
            </a:r>
          </a:p>
          <a:p>
            <a:pPr marL="182563" indent="-182563"/>
            <a:r>
              <a:rPr lang="es-ES_tradnl" dirty="0" smtClean="0">
                <a:latin typeface="Calibri" pitchFamily="34" charset="0"/>
                <a:cs typeface="Calibri" pitchFamily="34" charset="0"/>
              </a:rPr>
              <a:t>Seguridad personal de quien opera el equipo.</a:t>
            </a:r>
          </a:p>
          <a:p>
            <a:pPr marL="182563" indent="-182563"/>
            <a:r>
              <a:rPr lang="es-ES_tradnl" dirty="0" smtClean="0">
                <a:latin typeface="Calibri" pitchFamily="34" charset="0"/>
                <a:cs typeface="Calibri" pitchFamily="34" charset="0"/>
              </a:rPr>
              <a:t>El </a:t>
            </a:r>
            <a:r>
              <a:rPr lang="es-ES_tradnl" dirty="0" smtClean="0">
                <a:latin typeface="Calibri" pitchFamily="34" charset="0"/>
                <a:cs typeface="Calibri" pitchFamily="34" charset="0"/>
              </a:rPr>
              <a:t>principio básico de MNS es que La </a:t>
            </a:r>
            <a:r>
              <a:rPr lang="es-ES_tradnl" dirty="0">
                <a:latin typeface="Calibri" pitchFamily="34" charset="0"/>
                <a:cs typeface="Calibri" pitchFamily="34" charset="0"/>
              </a:rPr>
              <a:t>ocurrencia de una falla es </a:t>
            </a:r>
            <a:r>
              <a:rPr lang="es-ES_tradnl" dirty="0" smtClean="0">
                <a:latin typeface="Calibri" pitchFamily="34" charset="0"/>
                <a:cs typeface="Calibri" pitchFamily="34" charset="0"/>
              </a:rPr>
              <a:t>evitada mediante el </a:t>
            </a:r>
            <a:r>
              <a:rPr lang="es-ES_tradnl" dirty="0" smtClean="0">
                <a:latin typeface="Calibri" pitchFamily="34" charset="0"/>
                <a:cs typeface="Calibri" pitchFamily="34" charset="0"/>
              </a:rPr>
              <a:t>diseño, </a:t>
            </a:r>
            <a:r>
              <a:rPr lang="es-ES_tradnl" dirty="0" smtClean="0">
                <a:latin typeface="Calibri" pitchFamily="34" charset="0"/>
                <a:cs typeface="Calibri" pitchFamily="34" charset="0"/>
              </a:rPr>
              <a:t>dimensionamiento y </a:t>
            </a:r>
            <a:r>
              <a:rPr lang="es-ES_tradnl" dirty="0" smtClean="0">
                <a:latin typeface="Calibri" pitchFamily="34" charset="0"/>
                <a:cs typeface="Calibri" pitchFamily="34" charset="0"/>
              </a:rPr>
              <a:t>materiales utilizados.</a:t>
            </a:r>
            <a:endParaRPr lang="es-ES_tradnl" dirty="0" smtClean="0">
              <a:latin typeface="Calibri" pitchFamily="34" charset="0"/>
              <a:cs typeface="Calibri" pitchFamily="34" charset="0"/>
            </a:endParaRPr>
          </a:p>
          <a:p>
            <a:pPr marL="182563" indent="-182563">
              <a:buNone/>
            </a:pPr>
            <a:r>
              <a:rPr lang="es-ES_tradnl" b="1" dirty="0" smtClean="0">
                <a:latin typeface="Calibri" pitchFamily="34" charset="0"/>
                <a:cs typeface="Calibri" pitchFamily="34" charset="0"/>
              </a:rPr>
              <a:t>Prioridad 2:</a:t>
            </a:r>
          </a:p>
          <a:p>
            <a:pPr marL="182563" indent="-182563"/>
            <a:r>
              <a:rPr lang="es-ES_tradnl" dirty="0" smtClean="0">
                <a:latin typeface="Calibri" pitchFamily="34" charset="0"/>
                <a:cs typeface="Calibri" pitchFamily="34" charset="0"/>
              </a:rPr>
              <a:t>Protección </a:t>
            </a:r>
            <a:r>
              <a:rPr lang="es-ES_tradnl" dirty="0" smtClean="0">
                <a:latin typeface="Calibri" pitchFamily="34" charset="0"/>
                <a:cs typeface="Calibri" pitchFamily="34" charset="0"/>
              </a:rPr>
              <a:t>Pasiva</a:t>
            </a:r>
          </a:p>
          <a:p>
            <a:pPr marL="182563" indent="-182563"/>
            <a:r>
              <a:rPr lang="es-ES_tradnl" dirty="0" smtClean="0">
                <a:latin typeface="Calibri" pitchFamily="34" charset="0"/>
                <a:cs typeface="Calibri" pitchFamily="34" charset="0"/>
              </a:rPr>
              <a:t>Seguridad en las plantas con el fin de limitar los daños en el sistema.</a:t>
            </a:r>
          </a:p>
          <a:p>
            <a:pPr marL="182563" indent="-182563"/>
            <a:r>
              <a:rPr lang="es-ES_tradnl" dirty="0" smtClean="0">
                <a:latin typeface="Calibri" pitchFamily="34" charset="0"/>
                <a:cs typeface="Calibri" pitchFamily="34" charset="0"/>
              </a:rPr>
              <a:t>En </a:t>
            </a:r>
            <a:r>
              <a:rPr lang="es-ES_tradnl" dirty="0" smtClean="0">
                <a:latin typeface="Calibri" pitchFamily="34" charset="0"/>
                <a:cs typeface="Calibri" pitchFamily="34" charset="0"/>
              </a:rPr>
              <a:t>caso de que la falla ocurra es contenida a su lugar de ocurrencia, con lo que el daño por arco es minimizado</a:t>
            </a:r>
          </a:p>
          <a:p>
            <a:pPr marL="182563" indent="-182563"/>
            <a:endParaRPr lang="es-ES_tradnl" dirty="0">
              <a:latin typeface="Calibri" pitchFamily="34" charset="0"/>
              <a:cs typeface="Calibri" pitchFamily="34" charset="0"/>
            </a:endParaRPr>
          </a:p>
        </p:txBody>
      </p:sp>
      <p:grpSp>
        <p:nvGrpSpPr>
          <p:cNvPr id="21" name="20 Grupo"/>
          <p:cNvGrpSpPr/>
          <p:nvPr/>
        </p:nvGrpSpPr>
        <p:grpSpPr>
          <a:xfrm>
            <a:off x="4564380" y="2438402"/>
            <a:ext cx="3893820" cy="3162299"/>
            <a:chOff x="487680" y="3448052"/>
            <a:chExt cx="4217668" cy="2933700"/>
          </a:xfrm>
        </p:grpSpPr>
        <p:sp>
          <p:nvSpPr>
            <p:cNvPr id="18" name="17 Elipse"/>
            <p:cNvSpPr/>
            <p:nvPr/>
          </p:nvSpPr>
          <p:spPr bwMode="auto">
            <a:xfrm>
              <a:off x="609599" y="3524251"/>
              <a:ext cx="4095749" cy="2857501"/>
            </a:xfrm>
            <a:prstGeom prst="ellipse">
              <a:avLst/>
            </a:prstGeom>
            <a:gradFill>
              <a:gsLst>
                <a:gs pos="0">
                  <a:schemeClr val="accent3"/>
                </a:gs>
                <a:gs pos="35000">
                  <a:schemeClr val="accent4">
                    <a:tint val="37000"/>
                    <a:satMod val="300000"/>
                  </a:schemeClr>
                </a:gs>
                <a:gs pos="100000">
                  <a:schemeClr val="accent3"/>
                </a:gs>
              </a:gsLst>
            </a:gradFill>
            <a:ln>
              <a:noFill/>
              <a:headEnd type="none" w="med" len="med"/>
              <a:tailEnd type="none" w="med" len="med"/>
            </a:ln>
            <a:effectLst>
              <a:glow rad="1016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vert="horz" wrap="square" lIns="0" tIns="0" rIns="0" bIns="0" numCol="1" rtlCol="0" anchor="t" anchorCtr="0" compatLnSpc="1">
              <a:prstTxWarp prst="textNoShape">
                <a:avLst/>
              </a:prstTxWarp>
            </a:bodyPr>
            <a:lstStyle/>
            <a:p>
              <a:pPr marL="182563" marR="0" indent="-182563" algn="l" defTabSz="914400" rtl="0" eaLnBrk="1" fontAlgn="base" latinLnBrk="0" hangingPunct="1">
                <a:lnSpc>
                  <a:spcPct val="100000"/>
                </a:lnSpc>
                <a:spcBef>
                  <a:spcPct val="50000"/>
                </a:spcBef>
                <a:spcAft>
                  <a:spcPct val="0"/>
                </a:spcAft>
                <a:buClr>
                  <a:schemeClr val="tx2"/>
                </a:buClr>
                <a:buSzPct val="70000"/>
                <a:buFont typeface="Wingdings" pitchFamily="2" charset="2"/>
                <a:buChar char="§"/>
                <a:tabLst/>
              </a:pPr>
              <a:endParaRPr kumimoji="0" lang="es-MX" sz="1800" b="0" i="0" u="none" strike="noStrike" cap="none" normalizeH="0" baseline="0" smtClean="0">
                <a:ln>
                  <a:noFill/>
                </a:ln>
                <a:solidFill>
                  <a:srgbClr val="000000"/>
                </a:solidFill>
                <a:effectLst>
                  <a:glow rad="101600">
                    <a:schemeClr val="accent4">
                      <a:satMod val="175000"/>
                      <a:alpha val="40000"/>
                    </a:schemeClr>
                  </a:glow>
                </a:effectLst>
                <a:latin typeface="Arial" pitchFamily="34" charset="0"/>
              </a:endParaRPr>
            </a:p>
          </p:txBody>
        </p:sp>
        <p:sp>
          <p:nvSpPr>
            <p:cNvPr id="9225" name="Freeform 8"/>
            <p:cNvSpPr>
              <a:spLocks/>
            </p:cNvSpPr>
            <p:nvPr/>
          </p:nvSpPr>
          <p:spPr bwMode="auto">
            <a:xfrm>
              <a:off x="1421589" y="3760462"/>
              <a:ext cx="2322302" cy="2124389"/>
            </a:xfrm>
            <a:custGeom>
              <a:avLst/>
              <a:gdLst>
                <a:gd name="T0" fmla="*/ 0 w 1732"/>
                <a:gd name="T1" fmla="*/ 896 h 1496"/>
                <a:gd name="T2" fmla="*/ 0 w 1732"/>
                <a:gd name="T3" fmla="*/ 632 h 1496"/>
                <a:gd name="T4" fmla="*/ 1764 w 1732"/>
                <a:gd name="T5" fmla="*/ 0 h 1496"/>
                <a:gd name="T6" fmla="*/ 1764 w 1732"/>
                <a:gd name="T7" fmla="*/ 1496 h 1496"/>
                <a:gd name="T8" fmla="*/ 8 w 1732"/>
                <a:gd name="T9" fmla="*/ 1492 h 1496"/>
                <a:gd name="T10" fmla="*/ 0 w 1732"/>
                <a:gd name="T11" fmla="*/ 896 h 1496"/>
                <a:gd name="T12" fmla="*/ 0 60000 65536"/>
                <a:gd name="T13" fmla="*/ 0 60000 65536"/>
                <a:gd name="T14" fmla="*/ 0 60000 65536"/>
                <a:gd name="T15" fmla="*/ 0 60000 65536"/>
                <a:gd name="T16" fmla="*/ 0 60000 65536"/>
                <a:gd name="T17" fmla="*/ 0 60000 65536"/>
                <a:gd name="T18" fmla="*/ 0 w 1732"/>
                <a:gd name="T19" fmla="*/ 0 h 1496"/>
                <a:gd name="T20" fmla="*/ 1732 w 1732"/>
                <a:gd name="T21" fmla="*/ 1496 h 1496"/>
              </a:gdLst>
              <a:ahLst/>
              <a:cxnLst>
                <a:cxn ang="T12">
                  <a:pos x="T0" y="T1"/>
                </a:cxn>
                <a:cxn ang="T13">
                  <a:pos x="T2" y="T3"/>
                </a:cxn>
                <a:cxn ang="T14">
                  <a:pos x="T4" y="T5"/>
                </a:cxn>
                <a:cxn ang="T15">
                  <a:pos x="T6" y="T7"/>
                </a:cxn>
                <a:cxn ang="T16">
                  <a:pos x="T8" y="T9"/>
                </a:cxn>
                <a:cxn ang="T17">
                  <a:pos x="T10" y="T11"/>
                </a:cxn>
              </a:cxnLst>
              <a:rect l="T18" t="T19" r="T20" b="T21"/>
              <a:pathLst>
                <a:path w="1732" h="1496">
                  <a:moveTo>
                    <a:pt x="0" y="896"/>
                  </a:moveTo>
                  <a:lnTo>
                    <a:pt x="0" y="632"/>
                  </a:lnTo>
                  <a:lnTo>
                    <a:pt x="1732" y="0"/>
                  </a:lnTo>
                  <a:lnTo>
                    <a:pt x="1732" y="1496"/>
                  </a:lnTo>
                  <a:lnTo>
                    <a:pt x="8" y="1492"/>
                  </a:lnTo>
                  <a:lnTo>
                    <a:pt x="0" y="896"/>
                  </a:lnTo>
                  <a:close/>
                </a:path>
              </a:pathLst>
            </a:custGeom>
            <a:ln>
              <a:headEnd/>
              <a:tailEnd/>
            </a:ln>
          </p:spPr>
          <p:style>
            <a:lnRef idx="0">
              <a:schemeClr val="accent2"/>
            </a:lnRef>
            <a:fillRef idx="3">
              <a:schemeClr val="accent2"/>
            </a:fillRef>
            <a:effectRef idx="3">
              <a:schemeClr val="accent2"/>
            </a:effectRef>
            <a:fontRef idx="minor">
              <a:schemeClr val="lt1"/>
            </a:fontRef>
          </p:style>
          <p:txBody>
            <a:bodyPr/>
            <a:lstStyle/>
            <a:p>
              <a:endParaRPr lang="es-MX"/>
            </a:p>
          </p:txBody>
        </p:sp>
        <p:sp>
          <p:nvSpPr>
            <p:cNvPr id="9226" name="Freeform 9"/>
            <p:cNvSpPr>
              <a:spLocks/>
            </p:cNvSpPr>
            <p:nvPr/>
          </p:nvSpPr>
          <p:spPr bwMode="auto">
            <a:xfrm>
              <a:off x="1426940" y="4657931"/>
              <a:ext cx="2315612" cy="1219820"/>
            </a:xfrm>
            <a:custGeom>
              <a:avLst/>
              <a:gdLst>
                <a:gd name="T0" fmla="*/ 0 w 1723"/>
                <a:gd name="T1" fmla="*/ 268 h 859"/>
                <a:gd name="T2" fmla="*/ 1787 w 1723"/>
                <a:gd name="T3" fmla="*/ 0 h 859"/>
                <a:gd name="T4" fmla="*/ 1787 w 1723"/>
                <a:gd name="T5" fmla="*/ 859 h 859"/>
                <a:gd name="T6" fmla="*/ 0 w 1723"/>
                <a:gd name="T7" fmla="*/ 859 h 859"/>
                <a:gd name="T8" fmla="*/ 0 w 1723"/>
                <a:gd name="T9" fmla="*/ 268 h 859"/>
                <a:gd name="T10" fmla="*/ 0 60000 65536"/>
                <a:gd name="T11" fmla="*/ 0 60000 65536"/>
                <a:gd name="T12" fmla="*/ 0 60000 65536"/>
                <a:gd name="T13" fmla="*/ 0 60000 65536"/>
                <a:gd name="T14" fmla="*/ 0 60000 65536"/>
                <a:gd name="T15" fmla="*/ 0 w 1723"/>
                <a:gd name="T16" fmla="*/ 0 h 859"/>
                <a:gd name="T17" fmla="*/ 1723 w 1723"/>
                <a:gd name="T18" fmla="*/ 859 h 859"/>
              </a:gdLst>
              <a:ahLst/>
              <a:cxnLst>
                <a:cxn ang="T10">
                  <a:pos x="T0" y="T1"/>
                </a:cxn>
                <a:cxn ang="T11">
                  <a:pos x="T2" y="T3"/>
                </a:cxn>
                <a:cxn ang="T12">
                  <a:pos x="T4" y="T5"/>
                </a:cxn>
                <a:cxn ang="T13">
                  <a:pos x="T6" y="T7"/>
                </a:cxn>
                <a:cxn ang="T14">
                  <a:pos x="T8" y="T9"/>
                </a:cxn>
              </a:cxnLst>
              <a:rect l="T15" t="T16" r="T17" b="T18"/>
              <a:pathLst>
                <a:path w="1723" h="859">
                  <a:moveTo>
                    <a:pt x="0" y="268"/>
                  </a:moveTo>
                  <a:lnTo>
                    <a:pt x="1723" y="0"/>
                  </a:lnTo>
                  <a:lnTo>
                    <a:pt x="1723" y="859"/>
                  </a:lnTo>
                  <a:lnTo>
                    <a:pt x="0" y="859"/>
                  </a:lnTo>
                  <a:lnTo>
                    <a:pt x="0" y="268"/>
                  </a:lnTo>
                  <a:close/>
                </a:path>
              </a:pathLst>
            </a:custGeom>
            <a:solidFill>
              <a:srgbClr val="FF9900"/>
            </a:solidFill>
            <a:ln>
              <a:headEnd/>
              <a:tailEnd/>
            </a:ln>
          </p:spPr>
          <p:style>
            <a:lnRef idx="0">
              <a:schemeClr val="accent2"/>
            </a:lnRef>
            <a:fillRef idx="3">
              <a:schemeClr val="accent2"/>
            </a:fillRef>
            <a:effectRef idx="3">
              <a:schemeClr val="accent2"/>
            </a:effectRef>
            <a:fontRef idx="minor">
              <a:schemeClr val="lt1"/>
            </a:fontRef>
          </p:style>
          <p:txBody>
            <a:bodyPr/>
            <a:lstStyle/>
            <a:p>
              <a:endParaRPr lang="es-MX"/>
            </a:p>
          </p:txBody>
        </p:sp>
        <p:sp>
          <p:nvSpPr>
            <p:cNvPr id="9227" name="Line 10"/>
            <p:cNvSpPr>
              <a:spLocks noChangeShapeType="1"/>
            </p:cNvSpPr>
            <p:nvPr/>
          </p:nvSpPr>
          <p:spPr bwMode="auto">
            <a:xfrm flipV="1">
              <a:off x="1426940" y="3448052"/>
              <a:ext cx="5351" cy="2465200"/>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lstStyle/>
            <a:p>
              <a:endParaRPr lang="es-MX"/>
            </a:p>
          </p:txBody>
        </p:sp>
        <p:sp>
          <p:nvSpPr>
            <p:cNvPr id="9228" name="Line 11"/>
            <p:cNvSpPr>
              <a:spLocks noChangeShapeType="1"/>
            </p:cNvSpPr>
            <p:nvPr/>
          </p:nvSpPr>
          <p:spPr bwMode="auto">
            <a:xfrm>
              <a:off x="1384133" y="5873492"/>
              <a:ext cx="3264065" cy="0"/>
            </a:xfrm>
            <a:prstGeom prst="line">
              <a:avLst/>
            </a:prstGeom>
            <a:ln>
              <a:headEnd/>
              <a:tailEnd type="triangle" w="med" len="med"/>
            </a:ln>
          </p:spPr>
          <p:style>
            <a:lnRef idx="2">
              <a:schemeClr val="dk1"/>
            </a:lnRef>
            <a:fillRef idx="0">
              <a:schemeClr val="dk1"/>
            </a:fillRef>
            <a:effectRef idx="1">
              <a:schemeClr val="dk1"/>
            </a:effectRef>
            <a:fontRef idx="minor">
              <a:schemeClr val="tx1"/>
            </a:fontRef>
          </p:style>
          <p:txBody>
            <a:bodyPr/>
            <a:lstStyle/>
            <a:p>
              <a:endParaRPr lang="es-MX"/>
            </a:p>
          </p:txBody>
        </p:sp>
        <p:sp>
          <p:nvSpPr>
            <p:cNvPr id="9229" name="Text Box 12"/>
            <p:cNvSpPr txBox="1">
              <a:spLocks noChangeArrowheads="1"/>
            </p:cNvSpPr>
            <p:nvPr/>
          </p:nvSpPr>
          <p:spPr bwMode="auto">
            <a:xfrm>
              <a:off x="487680" y="4379601"/>
              <a:ext cx="965211" cy="727093"/>
            </a:xfrm>
            <a:prstGeom prst="rect">
              <a:avLst/>
            </a:prstGeom>
            <a:noFill/>
            <a:ln w="9525">
              <a:noFill/>
              <a:miter lim="800000"/>
              <a:headEnd/>
              <a:tailEnd/>
            </a:ln>
          </p:spPr>
          <p:txBody>
            <a:bodyPr wrap="square">
              <a:spAutoFit/>
            </a:bodyPr>
            <a:lstStyle/>
            <a:p>
              <a:pPr algn="ctr">
                <a:buClrTx/>
                <a:buSzTx/>
                <a:buFontTx/>
                <a:buNone/>
              </a:pPr>
              <a:endParaRPr lang="es-ES_tradnl" sz="1000" b="1" dirty="0">
                <a:solidFill>
                  <a:schemeClr val="tx1"/>
                </a:solidFill>
                <a:effectLst>
                  <a:outerShdw blurRad="38100" dist="38100" dir="2700000" algn="tl">
                    <a:srgbClr val="000000">
                      <a:alpha val="43137"/>
                    </a:srgbClr>
                  </a:outerShdw>
                </a:effectLst>
                <a:latin typeface="Calibri" pitchFamily="34" charset="0"/>
                <a:cs typeface="Calibri" pitchFamily="34" charset="0"/>
              </a:endParaRPr>
            </a:p>
            <a:p>
              <a:pPr algn="ctr">
                <a:buClrTx/>
                <a:buSzTx/>
                <a:buFontTx/>
                <a:buNone/>
              </a:pPr>
              <a:r>
                <a:rPr lang="es-ES_tradnl" sz="1000" b="1" dirty="0">
                  <a:solidFill>
                    <a:schemeClr val="tx1"/>
                  </a:solidFill>
                  <a:effectLst>
                    <a:outerShdw blurRad="38100" dist="38100" dir="2700000" algn="tl">
                      <a:srgbClr val="000000">
                        <a:alpha val="43137"/>
                      </a:srgbClr>
                    </a:outerShdw>
                  </a:effectLst>
                  <a:latin typeface="Calibri" pitchFamily="34" charset="0"/>
                  <a:cs typeface="Calibri" pitchFamily="34" charset="0"/>
                </a:rPr>
                <a:t>Nivel de Seguridad</a:t>
              </a:r>
            </a:p>
          </p:txBody>
        </p:sp>
        <p:sp>
          <p:nvSpPr>
            <p:cNvPr id="9230" name="Text Box 13"/>
            <p:cNvSpPr txBox="1">
              <a:spLocks noChangeArrowheads="1"/>
            </p:cNvSpPr>
            <p:nvPr/>
          </p:nvSpPr>
          <p:spPr bwMode="auto">
            <a:xfrm>
              <a:off x="1459046" y="5884851"/>
              <a:ext cx="2023987" cy="282589"/>
            </a:xfrm>
            <a:prstGeom prst="rect">
              <a:avLst/>
            </a:prstGeom>
            <a:noFill/>
            <a:ln w="9525">
              <a:noFill/>
              <a:miter lim="800000"/>
              <a:headEnd/>
              <a:tailEnd/>
            </a:ln>
          </p:spPr>
          <p:txBody>
            <a:bodyPr>
              <a:spAutoFit/>
            </a:bodyPr>
            <a:lstStyle/>
            <a:p>
              <a:pPr>
                <a:buClrTx/>
                <a:buSzTx/>
                <a:buFontTx/>
                <a:buNone/>
              </a:pPr>
              <a:r>
                <a:rPr lang="es-ES_tradnl" sz="1000" b="1" dirty="0">
                  <a:solidFill>
                    <a:schemeClr val="tx1"/>
                  </a:solidFill>
                  <a:effectLst>
                    <a:outerShdw blurRad="38100" dist="38100" dir="2700000" algn="tl">
                      <a:srgbClr val="000000">
                        <a:alpha val="43137"/>
                      </a:srgbClr>
                    </a:outerShdw>
                  </a:effectLst>
                  <a:latin typeface="Calibri" pitchFamily="34" charset="0"/>
                  <a:cs typeface="Calibri" pitchFamily="34" charset="0"/>
                </a:rPr>
                <a:t>Nivel de Uso</a:t>
              </a:r>
            </a:p>
          </p:txBody>
        </p:sp>
        <p:sp>
          <p:nvSpPr>
            <p:cNvPr id="9231" name="Text Box 14"/>
            <p:cNvSpPr txBox="1">
              <a:spLocks noChangeArrowheads="1"/>
            </p:cNvSpPr>
            <p:nvPr/>
          </p:nvSpPr>
          <p:spPr bwMode="auto">
            <a:xfrm>
              <a:off x="1954006" y="5248672"/>
              <a:ext cx="1262819" cy="281169"/>
            </a:xfrm>
            <a:prstGeom prst="rect">
              <a:avLst/>
            </a:prstGeom>
            <a:noFill/>
            <a:ln w="9525">
              <a:noFill/>
              <a:miter lim="800000"/>
              <a:headEnd/>
              <a:tailEnd/>
            </a:ln>
          </p:spPr>
          <p:txBody>
            <a:bodyPr>
              <a:spAutoFit/>
            </a:bodyPr>
            <a:lstStyle/>
            <a:p>
              <a:pPr algn="ctr">
                <a:buClrTx/>
                <a:buSzTx/>
                <a:buFontTx/>
                <a:buNone/>
              </a:pPr>
              <a:r>
                <a:rPr lang="es-ES_tradnl" sz="1000" dirty="0">
                  <a:solidFill>
                    <a:schemeClr val="tx1"/>
                  </a:solidFill>
                  <a:effectLst>
                    <a:outerShdw blurRad="38100" dist="38100" dir="2700000" algn="tl">
                      <a:srgbClr val="000000">
                        <a:alpha val="43137"/>
                      </a:srgbClr>
                    </a:outerShdw>
                  </a:effectLst>
                  <a:latin typeface="Calibri" pitchFamily="34" charset="0"/>
                  <a:cs typeface="Calibri" pitchFamily="34" charset="0"/>
                </a:rPr>
                <a:t>Estándar IEC-UL</a:t>
              </a:r>
            </a:p>
          </p:txBody>
        </p:sp>
        <p:sp>
          <p:nvSpPr>
            <p:cNvPr id="9232" name="Text Box 15"/>
            <p:cNvSpPr txBox="1">
              <a:spLocks noChangeArrowheads="1"/>
            </p:cNvSpPr>
            <p:nvPr/>
          </p:nvSpPr>
          <p:spPr bwMode="auto">
            <a:xfrm>
              <a:off x="1954007" y="4459123"/>
              <a:ext cx="1262819" cy="281169"/>
            </a:xfrm>
            <a:prstGeom prst="rect">
              <a:avLst/>
            </a:prstGeom>
            <a:noFill/>
            <a:ln w="9525">
              <a:noFill/>
              <a:miter lim="800000"/>
              <a:headEnd/>
              <a:tailEnd/>
            </a:ln>
          </p:spPr>
          <p:txBody>
            <a:bodyPr>
              <a:spAutoFit/>
            </a:bodyPr>
            <a:lstStyle/>
            <a:p>
              <a:pPr algn="ctr">
                <a:buClrTx/>
                <a:buSzTx/>
                <a:buFontTx/>
                <a:buNone/>
              </a:pPr>
              <a:r>
                <a:rPr lang="es-ES_tradnl" sz="1000" dirty="0">
                  <a:solidFill>
                    <a:schemeClr val="tx1"/>
                  </a:solidFill>
                  <a:effectLst>
                    <a:outerShdw blurRad="38100" dist="38100" dir="2700000" algn="tl">
                      <a:srgbClr val="000000">
                        <a:alpha val="43137"/>
                      </a:srgbClr>
                    </a:outerShdw>
                  </a:effectLst>
                  <a:latin typeface="Calibri" pitchFamily="34" charset="0"/>
                  <a:cs typeface="Calibri" pitchFamily="34" charset="0"/>
                </a:rPr>
                <a:t>MNS</a:t>
              </a:r>
            </a:p>
          </p:txBody>
        </p:sp>
      </p:gr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9554" name="Rectangle 2"/>
          <p:cNvSpPr>
            <a:spLocks noGrp="1" noChangeArrowheads="1"/>
          </p:cNvSpPr>
          <p:nvPr>
            <p:ph type="title"/>
          </p:nvPr>
        </p:nvSpPr>
        <p:spPr/>
        <p:txBody>
          <a:bodyPr/>
          <a:lstStyle/>
          <a:p>
            <a:pPr eaLnBrk="1" hangingPunct="1">
              <a:defRPr/>
            </a:pPr>
            <a:r>
              <a:rPr lang="es-MX" dirty="0" smtClean="0"/>
              <a:t>Estándares</a:t>
            </a:r>
          </a:p>
        </p:txBody>
      </p:sp>
      <p:pic>
        <p:nvPicPr>
          <p:cNvPr id="15364" name="Picture 352"/>
          <p:cNvPicPr>
            <a:picLocks noChangeAspect="1" noChangeArrowheads="1"/>
          </p:cNvPicPr>
          <p:nvPr/>
        </p:nvPicPr>
        <p:blipFill>
          <a:blip r:embed="rId3"/>
          <a:srcRect/>
          <a:stretch>
            <a:fillRect/>
          </a:stretch>
        </p:blipFill>
        <p:spPr bwMode="auto">
          <a:xfrm>
            <a:off x="309563" y="1231900"/>
            <a:ext cx="8523287" cy="4394200"/>
          </a:xfrm>
          <a:prstGeom prst="rect">
            <a:avLst/>
          </a:prstGeom>
          <a:noFill/>
          <a:ln w="9525" algn="ctr">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9554" name="Rectangle 2"/>
          <p:cNvSpPr>
            <a:spLocks noGrp="1" noChangeArrowheads="1"/>
          </p:cNvSpPr>
          <p:nvPr>
            <p:ph type="title"/>
          </p:nvPr>
        </p:nvSpPr>
        <p:spPr/>
        <p:txBody>
          <a:bodyPr/>
          <a:lstStyle/>
          <a:p>
            <a:pPr eaLnBrk="1" hangingPunct="1">
              <a:defRPr/>
            </a:pPr>
            <a:r>
              <a:rPr lang="es-MX" dirty="0" smtClean="0"/>
              <a:t>Características Técnicas</a:t>
            </a:r>
          </a:p>
        </p:txBody>
      </p:sp>
      <p:pic>
        <p:nvPicPr>
          <p:cNvPr id="112642" name="Picture 2"/>
          <p:cNvPicPr>
            <a:picLocks noChangeAspect="1" noChangeArrowheads="1"/>
          </p:cNvPicPr>
          <p:nvPr/>
        </p:nvPicPr>
        <p:blipFill>
          <a:blip r:embed="rId3"/>
          <a:srcRect/>
          <a:stretch>
            <a:fillRect/>
          </a:stretch>
        </p:blipFill>
        <p:spPr bwMode="auto">
          <a:xfrm>
            <a:off x="1157288" y="1066800"/>
            <a:ext cx="6334125" cy="5638800"/>
          </a:xfrm>
          <a:prstGeom prst="rect">
            <a:avLst/>
          </a:prstGeom>
          <a:noFill/>
          <a:ln w="9525" cap="flat" cmpd="sng" algn="ctr">
            <a:noFill/>
            <a:prstDash val="solid"/>
            <a:miter lim="800000"/>
            <a:headEnd/>
            <a:tailEnd/>
          </a:ln>
          <a:effectLst/>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9385" name="Rectangle 9"/>
          <p:cNvSpPr>
            <a:spLocks noGrp="1" noChangeArrowheads="1"/>
          </p:cNvSpPr>
          <p:nvPr>
            <p:ph type="title"/>
          </p:nvPr>
        </p:nvSpPr>
        <p:spPr>
          <a:xfrm>
            <a:off x="0" y="0"/>
            <a:ext cx="9144000" cy="1268413"/>
          </a:xfrm>
        </p:spPr>
        <p:txBody>
          <a:bodyPr/>
          <a:lstStyle/>
          <a:p>
            <a:pPr eaLnBrk="1" hangingPunct="1">
              <a:defRPr/>
            </a:pPr>
            <a:r>
              <a:rPr lang="es-MX" b="1" dirty="0" smtClean="0">
                <a:effectLst>
                  <a:outerShdw blurRad="38100" dist="38100" dir="2700000" algn="tl">
                    <a:srgbClr val="C0C0C0"/>
                  </a:outerShdw>
                </a:effectLst>
              </a:rPr>
              <a:t>Diseño: MNS-MCC </a:t>
            </a:r>
            <a:r>
              <a:rPr lang="es-MX" b="1" dirty="0" err="1" smtClean="0">
                <a:effectLst>
                  <a:outerShdw blurRad="38100" dist="38100" dir="2700000" algn="tl">
                    <a:srgbClr val="C0C0C0"/>
                  </a:outerShdw>
                </a:effectLst>
              </a:rPr>
              <a:t>Section</a:t>
            </a:r>
            <a:endParaRPr lang="es-MX" dirty="0" smtClean="0"/>
          </a:p>
        </p:txBody>
      </p:sp>
      <p:grpSp>
        <p:nvGrpSpPr>
          <p:cNvPr id="22" name="21 Grupo"/>
          <p:cNvGrpSpPr/>
          <p:nvPr/>
        </p:nvGrpSpPr>
        <p:grpSpPr>
          <a:xfrm>
            <a:off x="495300" y="1262592"/>
            <a:ext cx="7918450" cy="5137037"/>
            <a:chOff x="762000" y="1357842"/>
            <a:chExt cx="7918450" cy="5137037"/>
          </a:xfrm>
        </p:grpSpPr>
        <p:grpSp>
          <p:nvGrpSpPr>
            <p:cNvPr id="10" name="9 Grupo"/>
            <p:cNvGrpSpPr/>
            <p:nvPr/>
          </p:nvGrpSpPr>
          <p:grpSpPr>
            <a:xfrm>
              <a:off x="3257550" y="1357842"/>
              <a:ext cx="2247900" cy="4757208"/>
              <a:chOff x="3219450" y="1529292"/>
              <a:chExt cx="2247900" cy="4757208"/>
            </a:xfrm>
          </p:grpSpPr>
          <p:pic>
            <p:nvPicPr>
              <p:cNvPr id="5" name="4 Imagen" descr="Brochure MNS MCC.jpg"/>
              <p:cNvPicPr>
                <a:picLocks noChangeAspect="1"/>
              </p:cNvPicPr>
              <p:nvPr/>
            </p:nvPicPr>
            <p:blipFill>
              <a:blip r:embed="rId3"/>
              <a:srcRect l="5053" t="17558" r="90992" b="66519"/>
              <a:stretch>
                <a:fillRect/>
              </a:stretch>
            </p:blipFill>
            <p:spPr>
              <a:xfrm>
                <a:off x="3429000" y="1529292"/>
                <a:ext cx="2038350" cy="4642908"/>
              </a:xfrm>
              <a:prstGeom prst="rect">
                <a:avLst/>
              </a:prstGeom>
            </p:spPr>
          </p:pic>
          <p:sp>
            <p:nvSpPr>
              <p:cNvPr id="9" name="8 Triángulo rectángulo"/>
              <p:cNvSpPr/>
              <p:nvPr/>
            </p:nvSpPr>
            <p:spPr bwMode="auto">
              <a:xfrm>
                <a:off x="3219450" y="5715000"/>
                <a:ext cx="2228850" cy="571500"/>
              </a:xfrm>
              <a:prstGeom prst="rtTriangle">
                <a:avLst/>
              </a:prstGeom>
              <a:solidFill>
                <a:schemeClr val="bg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L="182563" marR="0" indent="-182563" algn="l" defTabSz="914400" rtl="0" eaLnBrk="1" fontAlgn="base" latinLnBrk="0" hangingPunct="1">
                  <a:lnSpc>
                    <a:spcPct val="100000"/>
                  </a:lnSpc>
                  <a:spcBef>
                    <a:spcPct val="50000"/>
                  </a:spcBef>
                  <a:spcAft>
                    <a:spcPct val="0"/>
                  </a:spcAft>
                  <a:buClr>
                    <a:schemeClr val="tx2"/>
                  </a:buClr>
                  <a:buSzPct val="70000"/>
                  <a:buFont typeface="Wingdings" pitchFamily="2" charset="2"/>
                  <a:buChar char="§"/>
                  <a:tabLst/>
                </a:pPr>
                <a:endParaRPr kumimoji="0" lang="es-MX" sz="1800" b="0" i="0" u="none" strike="noStrike" cap="none" normalizeH="0" baseline="0" smtClean="0">
                  <a:ln>
                    <a:noFill/>
                  </a:ln>
                  <a:solidFill>
                    <a:srgbClr val="000000"/>
                  </a:solidFill>
                  <a:effectLst/>
                  <a:latin typeface="Arial" pitchFamily="34" charset="0"/>
                </a:endParaRPr>
              </a:p>
            </p:txBody>
          </p:sp>
        </p:grpSp>
        <p:sp>
          <p:nvSpPr>
            <p:cNvPr id="6" name="Text Box 9"/>
            <p:cNvSpPr txBox="1">
              <a:spLocks noChangeArrowheads="1"/>
            </p:cNvSpPr>
            <p:nvPr/>
          </p:nvSpPr>
          <p:spPr bwMode="auto">
            <a:xfrm>
              <a:off x="6546850" y="2968625"/>
              <a:ext cx="2133600" cy="581025"/>
            </a:xfrm>
            <a:prstGeom prst="rect">
              <a:avLst/>
            </a:prstGeom>
            <a:noFill/>
            <a:ln w="9525">
              <a:noFill/>
              <a:miter lim="800000"/>
              <a:headEnd/>
              <a:tailEnd/>
            </a:ln>
          </p:spPr>
          <p:txBody>
            <a:bodyPr>
              <a:spAutoFit/>
            </a:bodyPr>
            <a:lstStyle/>
            <a:p>
              <a:pPr eaLnBrk="0" hangingPunct="0">
                <a:spcBef>
                  <a:spcPct val="0"/>
                </a:spcBef>
                <a:buClrTx/>
                <a:buSzTx/>
                <a:buFontTx/>
                <a:buNone/>
              </a:pPr>
              <a:r>
                <a:rPr lang="es-MX" sz="1600" dirty="0">
                  <a:solidFill>
                    <a:schemeClr val="tx1"/>
                  </a:solidFill>
                  <a:latin typeface="Calibri" pitchFamily="34" charset="0"/>
                  <a:cs typeface="Calibri" pitchFamily="34" charset="0"/>
                </a:rPr>
                <a:t>Compartimento</a:t>
              </a:r>
            </a:p>
            <a:p>
              <a:pPr eaLnBrk="0" hangingPunct="0">
                <a:spcBef>
                  <a:spcPct val="0"/>
                </a:spcBef>
                <a:buClrTx/>
                <a:buSzTx/>
                <a:buFontTx/>
                <a:buNone/>
              </a:pPr>
              <a:r>
                <a:rPr lang="es-MX" sz="1600" dirty="0">
                  <a:solidFill>
                    <a:schemeClr val="tx1"/>
                  </a:solidFill>
                  <a:latin typeface="Calibri" pitchFamily="34" charset="0"/>
                  <a:cs typeface="Calibri" pitchFamily="34" charset="0"/>
                </a:rPr>
                <a:t>Bus Principal</a:t>
              </a:r>
            </a:p>
          </p:txBody>
        </p:sp>
        <p:sp>
          <p:nvSpPr>
            <p:cNvPr id="7" name="Text Box 10"/>
            <p:cNvSpPr txBox="1">
              <a:spLocks noChangeArrowheads="1"/>
            </p:cNvSpPr>
            <p:nvPr/>
          </p:nvSpPr>
          <p:spPr bwMode="auto">
            <a:xfrm>
              <a:off x="762000" y="2720975"/>
              <a:ext cx="1757363" cy="581025"/>
            </a:xfrm>
            <a:prstGeom prst="rect">
              <a:avLst/>
            </a:prstGeom>
            <a:noFill/>
            <a:ln w="9525">
              <a:noFill/>
              <a:miter lim="800000"/>
              <a:headEnd/>
              <a:tailEnd/>
            </a:ln>
          </p:spPr>
          <p:txBody>
            <a:bodyPr>
              <a:spAutoFit/>
            </a:bodyPr>
            <a:lstStyle/>
            <a:p>
              <a:pPr algn="r" eaLnBrk="0" hangingPunct="0">
                <a:spcBef>
                  <a:spcPct val="0"/>
                </a:spcBef>
                <a:buClrTx/>
                <a:buSzTx/>
                <a:buFontTx/>
                <a:buNone/>
              </a:pPr>
              <a:r>
                <a:rPr lang="es-MX" sz="1600" dirty="0">
                  <a:solidFill>
                    <a:schemeClr val="tx1"/>
                  </a:solidFill>
                  <a:latin typeface="Calibri" pitchFamily="34" charset="0"/>
                  <a:cs typeface="Calibri" pitchFamily="34" charset="0"/>
                </a:rPr>
                <a:t>Compartimento </a:t>
              </a:r>
              <a:r>
                <a:rPr lang="es-MX" sz="1600" dirty="0" smtClean="0">
                  <a:solidFill>
                    <a:schemeClr val="tx1"/>
                  </a:solidFill>
                  <a:latin typeface="Calibri" pitchFamily="34" charset="0"/>
                  <a:cs typeface="Calibri" pitchFamily="34" charset="0"/>
                </a:rPr>
                <a:t>para </a:t>
              </a:r>
              <a:r>
                <a:rPr lang="es-MX" sz="1600" dirty="0">
                  <a:solidFill>
                    <a:schemeClr val="tx1"/>
                  </a:solidFill>
                  <a:latin typeface="Calibri" pitchFamily="34" charset="0"/>
                  <a:cs typeface="Calibri" pitchFamily="34" charset="0"/>
                </a:rPr>
                <a:t>Equipo</a:t>
              </a:r>
            </a:p>
          </p:txBody>
        </p:sp>
        <p:sp>
          <p:nvSpPr>
            <p:cNvPr id="8" name="Text Box 11"/>
            <p:cNvSpPr txBox="1">
              <a:spLocks noChangeArrowheads="1"/>
            </p:cNvSpPr>
            <p:nvPr/>
          </p:nvSpPr>
          <p:spPr bwMode="auto">
            <a:xfrm>
              <a:off x="1611313" y="6156325"/>
              <a:ext cx="1728787" cy="338554"/>
            </a:xfrm>
            <a:prstGeom prst="rect">
              <a:avLst/>
            </a:prstGeom>
            <a:noFill/>
            <a:ln w="9525" algn="ctr">
              <a:noFill/>
              <a:miter lim="800000"/>
              <a:headEnd/>
              <a:tailEnd/>
            </a:ln>
          </p:spPr>
          <p:txBody>
            <a:bodyPr>
              <a:spAutoFit/>
            </a:bodyPr>
            <a:lstStyle/>
            <a:p>
              <a:pPr eaLnBrk="0" hangingPunct="0">
                <a:spcBef>
                  <a:spcPct val="0"/>
                </a:spcBef>
                <a:buClrTx/>
                <a:buSzTx/>
                <a:buFontTx/>
                <a:buNone/>
              </a:pPr>
              <a:r>
                <a:rPr lang="es-MX" sz="1600" dirty="0" smtClean="0">
                  <a:solidFill>
                    <a:schemeClr val="tx1"/>
                  </a:solidFill>
                  <a:latin typeface="Calibri" pitchFamily="34" charset="0"/>
                  <a:cs typeface="Calibri" pitchFamily="34" charset="0"/>
                </a:rPr>
                <a:t>Canal Vertical</a:t>
              </a:r>
              <a:endParaRPr lang="es-MX" sz="1600" dirty="0">
                <a:solidFill>
                  <a:schemeClr val="tx1"/>
                </a:solidFill>
                <a:latin typeface="Calibri" pitchFamily="34" charset="0"/>
                <a:cs typeface="Calibri" pitchFamily="34" charset="0"/>
              </a:endParaRPr>
            </a:p>
          </p:txBody>
        </p:sp>
        <p:cxnSp>
          <p:nvCxnSpPr>
            <p:cNvPr id="12" name="11 Conector curvado"/>
            <p:cNvCxnSpPr>
              <a:stCxn id="7" idx="3"/>
            </p:cNvCxnSpPr>
            <p:nvPr/>
          </p:nvCxnSpPr>
          <p:spPr bwMode="auto">
            <a:xfrm>
              <a:off x="2519363" y="3011488"/>
              <a:ext cx="1252537" cy="950912"/>
            </a:xfrm>
            <a:prstGeom prst="curvedConnector3">
              <a:avLst>
                <a:gd name="adj1" fmla="val 50000"/>
              </a:avLst>
            </a:prstGeom>
            <a:ln w="31750">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7" name="16 Conector curvado"/>
            <p:cNvCxnSpPr>
              <a:stCxn id="6" idx="1"/>
              <a:endCxn id="5" idx="3"/>
            </p:cNvCxnSpPr>
            <p:nvPr/>
          </p:nvCxnSpPr>
          <p:spPr bwMode="auto">
            <a:xfrm rot="10800000" flipV="1">
              <a:off x="5505450" y="3259138"/>
              <a:ext cx="1041400" cy="420158"/>
            </a:xfrm>
            <a:prstGeom prst="curvedConnector3">
              <a:avLst>
                <a:gd name="adj1" fmla="val 50000"/>
              </a:avLst>
            </a:prstGeom>
            <a:ln w="31750">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cxnSp>
          <p:nvCxnSpPr>
            <p:cNvPr id="19" name="18 Conector curvado"/>
            <p:cNvCxnSpPr/>
            <p:nvPr/>
          </p:nvCxnSpPr>
          <p:spPr bwMode="auto">
            <a:xfrm flipV="1">
              <a:off x="2971800" y="5886450"/>
              <a:ext cx="1924050" cy="457200"/>
            </a:xfrm>
            <a:prstGeom prst="curvedConnector3">
              <a:avLst>
                <a:gd name="adj1" fmla="val 50000"/>
              </a:avLst>
            </a:prstGeom>
            <a:ln w="31750">
              <a:solidFill>
                <a:srgbClr val="FF0000"/>
              </a:solidFill>
              <a:headEnd type="none" w="med" len="med"/>
              <a:tailEnd type="arrow"/>
            </a:ln>
          </p:spPr>
          <p:style>
            <a:lnRef idx="2">
              <a:schemeClr val="accent2"/>
            </a:lnRef>
            <a:fillRef idx="0">
              <a:schemeClr val="accent2"/>
            </a:fillRef>
            <a:effectRef idx="1">
              <a:schemeClr val="accent2"/>
            </a:effectRef>
            <a:fontRef idx="minor">
              <a:schemeClr val="tx1"/>
            </a:fontRef>
          </p:style>
        </p:cxnSp>
      </p:gr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9385" name="Rectangle 9"/>
          <p:cNvSpPr>
            <a:spLocks noGrp="1" noChangeArrowheads="1"/>
          </p:cNvSpPr>
          <p:nvPr>
            <p:ph type="title"/>
          </p:nvPr>
        </p:nvSpPr>
        <p:spPr>
          <a:xfrm>
            <a:off x="0" y="0"/>
            <a:ext cx="9144000" cy="1268413"/>
          </a:xfrm>
        </p:spPr>
        <p:txBody>
          <a:bodyPr/>
          <a:lstStyle/>
          <a:p>
            <a:pPr eaLnBrk="1" hangingPunct="1">
              <a:defRPr/>
            </a:pPr>
            <a:r>
              <a:rPr lang="es-MX" dirty="0" smtClean="0">
                <a:effectLst>
                  <a:outerShdw blurRad="38100" dist="38100" dir="2700000" algn="tl">
                    <a:srgbClr val="C0C0C0"/>
                  </a:outerShdw>
                </a:effectLst>
              </a:rPr>
              <a:t>Diseño: MNS-MCC </a:t>
            </a:r>
            <a:r>
              <a:rPr lang="es-MX" dirty="0" err="1" smtClean="0">
                <a:effectLst>
                  <a:outerShdw blurRad="38100" dist="38100" dir="2700000" algn="tl">
                    <a:srgbClr val="C0C0C0"/>
                  </a:outerShdw>
                </a:effectLst>
              </a:rPr>
              <a:t>Section</a:t>
            </a:r>
            <a:endParaRPr lang="es-MX" dirty="0" smtClean="0"/>
          </a:p>
        </p:txBody>
      </p:sp>
      <p:pic>
        <p:nvPicPr>
          <p:cNvPr id="110594" name="Picture 2"/>
          <p:cNvPicPr>
            <a:picLocks noChangeAspect="1" noChangeArrowheads="1"/>
          </p:cNvPicPr>
          <p:nvPr/>
        </p:nvPicPr>
        <p:blipFill>
          <a:blip r:embed="rId3">
            <a:lum bright="10000"/>
          </a:blip>
          <a:srcRect/>
          <a:stretch>
            <a:fillRect/>
          </a:stretch>
        </p:blipFill>
        <p:spPr bwMode="auto">
          <a:xfrm>
            <a:off x="2238375" y="1209675"/>
            <a:ext cx="6381750" cy="5200650"/>
          </a:xfrm>
          <a:prstGeom prst="rect">
            <a:avLst/>
          </a:prstGeom>
          <a:noFill/>
          <a:ln w="9525" cap="flat" cmpd="sng" algn="ctr">
            <a:noFill/>
            <a:prstDash val="solid"/>
            <a:miter lim="800000"/>
            <a:headEnd/>
            <a:tailEnd/>
          </a:ln>
          <a:effectLst/>
        </p:spPr>
      </p:pic>
      <p:pic>
        <p:nvPicPr>
          <p:cNvPr id="6" name="5 Imagen" descr="SAM_0682copy.jpg"/>
          <p:cNvPicPr>
            <a:picLocks noChangeAspect="1"/>
          </p:cNvPicPr>
          <p:nvPr/>
        </p:nvPicPr>
        <p:blipFill>
          <a:blip r:embed="rId4" cstate="print"/>
          <a:srcRect l="2249" t="1136"/>
          <a:stretch>
            <a:fillRect/>
          </a:stretch>
        </p:blipFill>
        <p:spPr>
          <a:xfrm>
            <a:off x="647700" y="3486150"/>
            <a:ext cx="1285701" cy="1085850"/>
          </a:xfrm>
          <a:prstGeom prst="rect">
            <a:avLst/>
          </a:prstGeom>
        </p:spPr>
      </p:pic>
      <p:pic>
        <p:nvPicPr>
          <p:cNvPr id="7" name="6 Imagen" descr="SAM_0701copy .jpg"/>
          <p:cNvPicPr>
            <a:picLocks noChangeAspect="1"/>
          </p:cNvPicPr>
          <p:nvPr/>
        </p:nvPicPr>
        <p:blipFill>
          <a:blip r:embed="rId5" cstate="print"/>
          <a:stretch>
            <a:fillRect/>
          </a:stretch>
        </p:blipFill>
        <p:spPr>
          <a:xfrm>
            <a:off x="391298" y="1276350"/>
            <a:ext cx="2070214" cy="2076450"/>
          </a:xfrm>
          <a:prstGeom prst="rect">
            <a:avLst/>
          </a:prstGeom>
        </p:spPr>
      </p:pic>
      <p:pic>
        <p:nvPicPr>
          <p:cNvPr id="8" name="7 Imagen" descr="0717copy.jpg"/>
          <p:cNvPicPr>
            <a:picLocks noChangeAspect="1"/>
          </p:cNvPicPr>
          <p:nvPr/>
        </p:nvPicPr>
        <p:blipFill>
          <a:blip r:embed="rId6" cstate="print"/>
          <a:stretch>
            <a:fillRect/>
          </a:stretch>
        </p:blipFill>
        <p:spPr>
          <a:xfrm>
            <a:off x="133350" y="4965134"/>
            <a:ext cx="2209800" cy="1651485"/>
          </a:xfrm>
          <a:prstGeom prst="rect">
            <a:avLst/>
          </a:prstGeom>
        </p:spPr>
      </p:pic>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VARCOLOR" val="SPREcolor_red"/>
  <p:tag name="VARPPTTYPE" val="SPREpotSPRE"/>
  <p:tag name="VARPPTLANGSEL" val="SPREEnglish"/>
  <p:tag name="VARGRIDMODE" val="SPREgrid_none_value"/>
  <p:tag name="VARPOTVERSION" val="SPRE1.53"/>
  <p:tag name="VARLOGOSCHINDLER" val="SPRE-1"/>
  <p:tag name="VARLOGOATLAS" val="SPRE0"/>
  <p:tag name="VARLOGOASIA" val="SPRE"/>
  <p:tag name="VARPPTLANG" val="SPREEnglish"/>
  <p:tag name="VARPPTEDITORS_NAME" val="SPREStephanie Graf"/>
  <p:tag name="VARPPTKG" val="SPREMAN"/>
  <p:tag name="VARPPTDIVISION" val="SPRECorporate Communications"/>
  <p:tag name="VARPPTPLACE" val="SPREEbikon"/>
  <p:tag name="VARPPTDATE_CREATION" val="SPREMarch 11, 2008"/>
  <p:tag name="VARPPTPRESENTATION_ID" val="SPRE"/>
  <p:tag name="VARPPTSHOWPAGE_NUMBER" val="SPRE-1"/>
  <p:tag name="VARPPTCLOSING_TEXT" val="SPREThank you for your attention."/>
  <p:tag name="VARPPTSETUPPERFORMED" val="SPRETRUE"/>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VARTITLEIMAGE" val="SPREhorizontal"/>
  <p:tag name="VARSLIDECATEGORYID" val="SPREtitle"/>
  <p:tag name="VARSLIDEID" val="SPREtitle_slide_horizontal_picture"/>
</p:tagLst>
</file>

<file path=ppt/tags/tag3.xml><?xml version="1.0" encoding="utf-8"?>
<p:tagLst xmlns:a="http://schemas.openxmlformats.org/drawingml/2006/main" xmlns:r="http://schemas.openxmlformats.org/officeDocument/2006/relationships" xmlns:p="http://schemas.openxmlformats.org/presentationml/2006/main">
  <p:tag name="ARTICULATE_SLIDE_GUID" val="40c6a183-f63d-48ab-9192-8e5e15f2f516"/>
</p:tagLst>
</file>

<file path=ppt/tags/tag4.xml><?xml version="1.0" encoding="utf-8"?>
<p:tagLst xmlns:a="http://schemas.openxmlformats.org/drawingml/2006/main" xmlns:r="http://schemas.openxmlformats.org/officeDocument/2006/relationships" xmlns:p="http://schemas.openxmlformats.org/presentationml/2006/main">
  <p:tag name="VARSLIDECATEGORYID" val="SPREtext"/>
  <p:tag name="VARSLIDEID" val="SPREcontent_text"/>
</p:tagLst>
</file>

<file path=ppt/theme/theme1.xml><?xml version="1.0" encoding="utf-8"?>
<a:theme xmlns:a="http://schemas.openxmlformats.org/drawingml/2006/main" name="blank">
  <a:themeElements>
    <a:clrScheme name="blank 1">
      <a:dk1>
        <a:srgbClr val="000000"/>
      </a:dk1>
      <a:lt1>
        <a:srgbClr val="FFFFFF"/>
      </a:lt1>
      <a:dk2>
        <a:srgbClr val="002897"/>
      </a:dk2>
      <a:lt2>
        <a:srgbClr val="666666"/>
      </a:lt2>
      <a:accent1>
        <a:srgbClr val="005ADE"/>
      </a:accent1>
      <a:accent2>
        <a:srgbClr val="0096EA"/>
      </a:accent2>
      <a:accent3>
        <a:srgbClr val="FFFFFF"/>
      </a:accent3>
      <a:accent4>
        <a:srgbClr val="000000"/>
      </a:accent4>
      <a:accent5>
        <a:srgbClr val="AAB5EC"/>
      </a:accent5>
      <a:accent6>
        <a:srgbClr val="0087D4"/>
      </a:accent6>
      <a:hlink>
        <a:srgbClr val="5BD8FF"/>
      </a:hlink>
      <a:folHlink>
        <a:srgbClr val="999999"/>
      </a:folHlink>
    </a:clrScheme>
    <a:fontScheme name="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folHlink"/>
        </a:solidFill>
        <a:ln w="9525" cap="flat" cmpd="sng" algn="ctr">
          <a:solidFill>
            <a:schemeClr val="accent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182563" marR="0" indent="-182563" algn="l" defTabSz="914400" rtl="0" eaLnBrk="1" fontAlgn="base" latinLnBrk="0" hangingPunct="1">
          <a:lnSpc>
            <a:spcPct val="100000"/>
          </a:lnSpc>
          <a:spcBef>
            <a:spcPct val="50000"/>
          </a:spcBef>
          <a:spcAft>
            <a:spcPct val="0"/>
          </a:spcAft>
          <a:buClr>
            <a:schemeClr val="tx2"/>
          </a:buClr>
          <a:buSzPct val="70000"/>
          <a:buFont typeface="Wingdings" pitchFamily="2" charset="2"/>
          <a:buChar char="§"/>
          <a:tabLst/>
          <a:defRPr kumimoji="0" lang="de-CH" sz="1800" b="0" i="0" u="none" strike="noStrike" cap="none" normalizeH="0" baseline="0" smtClean="0">
            <a:ln>
              <a:noFill/>
            </a:ln>
            <a:solidFill>
              <a:srgbClr val="000000"/>
            </a:solidFill>
            <a:effectLst/>
            <a:latin typeface="Arial" pitchFamily="34" charset="0"/>
          </a:defRPr>
        </a:defPPr>
      </a:lstStyle>
    </a:spDef>
    <a:lnDef>
      <a:spPr bwMode="auto">
        <a:xfrm>
          <a:off x="0" y="0"/>
          <a:ext cx="1" cy="1"/>
        </a:xfrm>
        <a:custGeom>
          <a:avLst/>
          <a:gdLst/>
          <a:ahLst/>
          <a:cxnLst/>
          <a:rect l="0" t="0" r="0" b="0"/>
          <a:pathLst/>
        </a:custGeom>
        <a:solidFill>
          <a:schemeClr val="folHlink"/>
        </a:solidFill>
        <a:ln w="9525" cap="flat" cmpd="sng" algn="ctr">
          <a:solidFill>
            <a:schemeClr val="accent1"/>
          </a:solid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182563" marR="0" indent="-182563" algn="l" defTabSz="914400" rtl="0" eaLnBrk="1" fontAlgn="base" latinLnBrk="0" hangingPunct="1">
          <a:lnSpc>
            <a:spcPct val="100000"/>
          </a:lnSpc>
          <a:spcBef>
            <a:spcPct val="50000"/>
          </a:spcBef>
          <a:spcAft>
            <a:spcPct val="0"/>
          </a:spcAft>
          <a:buClr>
            <a:schemeClr val="tx2"/>
          </a:buClr>
          <a:buSzPct val="70000"/>
          <a:buFont typeface="Wingdings" pitchFamily="2" charset="2"/>
          <a:buChar char="§"/>
          <a:tabLst/>
          <a:defRPr kumimoji="0" lang="de-CH" sz="1800" b="0" i="0" u="none" strike="noStrike" cap="none" normalizeH="0" baseline="0" smtClean="0">
            <a:ln>
              <a:noFill/>
            </a:ln>
            <a:solidFill>
              <a:srgbClr val="000000"/>
            </a:solidFill>
            <a:effectLst/>
            <a:latin typeface="Arial" pitchFamily="34" charset="0"/>
          </a:defRPr>
        </a:defPPr>
      </a:lstStyle>
    </a:lnDef>
  </a:objectDefaults>
  <a:extraClrSchemeLst>
    <a:extraClrScheme>
      <a:clrScheme name="blank 1">
        <a:dk1>
          <a:srgbClr val="000000"/>
        </a:dk1>
        <a:lt1>
          <a:srgbClr val="FFFFFF"/>
        </a:lt1>
        <a:dk2>
          <a:srgbClr val="002897"/>
        </a:dk2>
        <a:lt2>
          <a:srgbClr val="666666"/>
        </a:lt2>
        <a:accent1>
          <a:srgbClr val="005ADE"/>
        </a:accent1>
        <a:accent2>
          <a:srgbClr val="0096EA"/>
        </a:accent2>
        <a:accent3>
          <a:srgbClr val="FFFFFF"/>
        </a:accent3>
        <a:accent4>
          <a:srgbClr val="000000"/>
        </a:accent4>
        <a:accent5>
          <a:srgbClr val="AAB5EC"/>
        </a:accent5>
        <a:accent6>
          <a:srgbClr val="0087D4"/>
        </a:accent6>
        <a:hlink>
          <a:srgbClr val="5BD8FF"/>
        </a:hlink>
        <a:folHlink>
          <a:srgbClr val="999999"/>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84C07"/>
        </a:dk2>
        <a:lt2>
          <a:srgbClr val="666666"/>
        </a:lt2>
        <a:accent1>
          <a:srgbClr val="028208"/>
        </a:accent1>
        <a:accent2>
          <a:srgbClr val="3AB200"/>
        </a:accent2>
        <a:accent3>
          <a:srgbClr val="FFFFFF"/>
        </a:accent3>
        <a:accent4>
          <a:srgbClr val="000000"/>
        </a:accent4>
        <a:accent5>
          <a:srgbClr val="AAC1AA"/>
        </a:accent5>
        <a:accent6>
          <a:srgbClr val="34A100"/>
        </a:accent6>
        <a:hlink>
          <a:srgbClr val="98DB38"/>
        </a:hlink>
        <a:folHlink>
          <a:srgbClr val="999999"/>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601F69"/>
        </a:dk2>
        <a:lt2>
          <a:srgbClr val="666666"/>
        </a:lt2>
        <a:accent1>
          <a:srgbClr val="904AB0"/>
        </a:accent1>
        <a:accent2>
          <a:srgbClr val="9868EF"/>
        </a:accent2>
        <a:accent3>
          <a:srgbClr val="FFFFFF"/>
        </a:accent3>
        <a:accent4>
          <a:srgbClr val="000000"/>
        </a:accent4>
        <a:accent5>
          <a:srgbClr val="C6B1D4"/>
        </a:accent5>
        <a:accent6>
          <a:srgbClr val="895ED9"/>
        </a:accent6>
        <a:hlink>
          <a:srgbClr val="B4A0E8"/>
        </a:hlink>
        <a:folHlink>
          <a:srgbClr val="999999"/>
        </a:folHlink>
      </a:clrScheme>
      <a:clrMap bg1="lt1" tx1="dk1" bg2="lt2" tx2="dk2" accent1="accent1" accent2="accent2" accent3="accent3" accent4="accent4" accent5="accent5" accent6="accent6" hlink="hlink" folHlink="folHlink"/>
    </a:extraClrScheme>
    <a:extraClrScheme>
      <a:clrScheme name="blank 4">
        <a:dk1>
          <a:srgbClr val="000000"/>
        </a:dk1>
        <a:lt1>
          <a:srgbClr val="FFFFFF"/>
        </a:lt1>
        <a:dk2>
          <a:srgbClr val="9A2801"/>
        </a:dk2>
        <a:lt2>
          <a:srgbClr val="666666"/>
        </a:lt2>
        <a:accent1>
          <a:srgbClr val="BF4500"/>
        </a:accent1>
        <a:accent2>
          <a:srgbClr val="FF6C00"/>
        </a:accent2>
        <a:accent3>
          <a:srgbClr val="FFFFFF"/>
        </a:accent3>
        <a:accent4>
          <a:srgbClr val="000000"/>
        </a:accent4>
        <a:accent5>
          <a:srgbClr val="DCB0AA"/>
        </a:accent5>
        <a:accent6>
          <a:srgbClr val="E76100"/>
        </a:accent6>
        <a:hlink>
          <a:srgbClr val="FDAC25"/>
        </a:hlink>
        <a:folHlink>
          <a:srgbClr val="9999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2363</TotalTime>
  <Words>1476</Words>
  <Application>Microsoft Office PowerPoint</Application>
  <PresentationFormat>Presentación en pantalla (4:3)</PresentationFormat>
  <Paragraphs>292</Paragraphs>
  <Slides>29</Slides>
  <Notes>21</Notes>
  <HiddenSlides>0</HiddenSlides>
  <MMClips>3</MMClips>
  <ScaleCrop>false</ScaleCrop>
  <HeadingPairs>
    <vt:vector size="4" baseType="variant">
      <vt:variant>
        <vt:lpstr>Tema</vt:lpstr>
      </vt:variant>
      <vt:variant>
        <vt:i4>1</vt:i4>
      </vt:variant>
      <vt:variant>
        <vt:lpstr>Títulos de diapositiva</vt:lpstr>
      </vt:variant>
      <vt:variant>
        <vt:i4>29</vt:i4>
      </vt:variant>
    </vt:vector>
  </HeadingPairs>
  <TitlesOfParts>
    <vt:vector size="30" baseType="lpstr">
      <vt:lpstr>blank</vt:lpstr>
      <vt:lpstr>MNS® Filosofía y Diseño  MNS-MCC ®  </vt:lpstr>
      <vt:lpstr>Tecnología MNS   </vt:lpstr>
      <vt:lpstr>Aplicación del Producto MNS</vt:lpstr>
      <vt:lpstr>Características Principales</vt:lpstr>
      <vt:lpstr>Filosofía básica de seguridad de MNS</vt:lpstr>
      <vt:lpstr>Estándares</vt:lpstr>
      <vt:lpstr>Características Técnicas</vt:lpstr>
      <vt:lpstr>Diseño: MNS-MCC Section</vt:lpstr>
      <vt:lpstr>Diseño: MNS-MCC Section</vt:lpstr>
      <vt:lpstr>Diseño: MNS-MCC Dimensiones Generales </vt:lpstr>
      <vt:lpstr>Diseño: Envolvente</vt:lpstr>
      <vt:lpstr>Diseño: Estructura</vt:lpstr>
      <vt:lpstr>Diseño: Sistema de Tierra</vt:lpstr>
      <vt:lpstr>Diseño: Bus principal</vt:lpstr>
      <vt:lpstr>Diseño: Bus Vertical (MFS)</vt:lpstr>
      <vt:lpstr>Diseño: MFS - Protección IP-20 (Según IEC)</vt:lpstr>
      <vt:lpstr>Diseño: Contactos</vt:lpstr>
      <vt:lpstr>Diseño: Módulos Extraíbles</vt:lpstr>
      <vt:lpstr>Diseño: Sistema de extracción/inserción de módulos</vt:lpstr>
      <vt:lpstr>Equipos: Full Section – Sección Entera (Equipos Fijos)</vt:lpstr>
      <vt:lpstr>Equipos: Acometidas</vt:lpstr>
      <vt:lpstr>Equipos: Arrancadores</vt:lpstr>
      <vt:lpstr>Equipos: Arrancadores</vt:lpstr>
      <vt:lpstr>Equipos: Arrancadores</vt:lpstr>
      <vt:lpstr>Equipos: Arrancadores Suaves</vt:lpstr>
      <vt:lpstr>Equipos: Variadores de Velocidad</vt:lpstr>
      <vt:lpstr>Pruebas de Rutina (Según UL845)</vt:lpstr>
      <vt:lpstr>Oferta</vt:lpstr>
      <vt:lpstr>Diapositiva 29</vt:lpstr>
    </vt:vector>
  </TitlesOfParts>
  <Company>PowerPraesentationen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Subtitle</dc:title>
  <dc:subject>Power and productivity for a new world</dc:subject>
  <dc:creator>Josue Paredes</dc:creator>
  <cp:keywords>Caracteristicas MCC</cp:keywords>
  <cp:lastModifiedBy>Josh</cp:lastModifiedBy>
  <cp:revision>186</cp:revision>
  <cp:lastPrinted>2008-04-24T12:01:34Z</cp:lastPrinted>
  <dcterms:created xsi:type="dcterms:W3CDTF">2009-01-30T18:10:24Z</dcterms:created>
  <dcterms:modified xsi:type="dcterms:W3CDTF">2011-03-03T14:42:13Z</dcterms:modified>
</cp:coreProperties>
</file>